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Override PartName="/ppt/notesSlides/notesSlide83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12"/>
  </p:notesMasterIdLst>
  <p:sldIdLst>
    <p:sldId id="379" r:id="rId2"/>
    <p:sldId id="508" r:id="rId3"/>
    <p:sldId id="509" r:id="rId4"/>
    <p:sldId id="510" r:id="rId5"/>
    <p:sldId id="511" r:id="rId6"/>
    <p:sldId id="512" r:id="rId7"/>
    <p:sldId id="513" r:id="rId8"/>
    <p:sldId id="326" r:id="rId9"/>
    <p:sldId id="393" r:id="rId10"/>
    <p:sldId id="394" r:id="rId11"/>
    <p:sldId id="395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2" r:id="rId44"/>
    <p:sldId id="453" r:id="rId45"/>
    <p:sldId id="454" r:id="rId46"/>
    <p:sldId id="455" r:id="rId47"/>
    <p:sldId id="456" r:id="rId48"/>
    <p:sldId id="457" r:id="rId49"/>
    <p:sldId id="458" r:id="rId50"/>
    <p:sldId id="459" r:id="rId51"/>
    <p:sldId id="460" r:id="rId52"/>
    <p:sldId id="461" r:id="rId53"/>
    <p:sldId id="462" r:id="rId54"/>
    <p:sldId id="463" r:id="rId55"/>
    <p:sldId id="464" r:id="rId56"/>
    <p:sldId id="465" r:id="rId57"/>
    <p:sldId id="466" r:id="rId58"/>
    <p:sldId id="467" r:id="rId59"/>
    <p:sldId id="468" r:id="rId60"/>
    <p:sldId id="469" r:id="rId61"/>
    <p:sldId id="470" r:id="rId62"/>
    <p:sldId id="471" r:id="rId63"/>
    <p:sldId id="472" r:id="rId64"/>
    <p:sldId id="473" r:id="rId65"/>
    <p:sldId id="474" r:id="rId66"/>
    <p:sldId id="475" r:id="rId67"/>
    <p:sldId id="476" r:id="rId68"/>
    <p:sldId id="477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498" r:id="rId77"/>
    <p:sldId id="499" r:id="rId78"/>
    <p:sldId id="500" r:id="rId79"/>
    <p:sldId id="501" r:id="rId80"/>
    <p:sldId id="502" r:id="rId81"/>
    <p:sldId id="503" r:id="rId82"/>
    <p:sldId id="489" r:id="rId83"/>
    <p:sldId id="397" r:id="rId84"/>
    <p:sldId id="398" r:id="rId85"/>
    <p:sldId id="399" r:id="rId86"/>
    <p:sldId id="400" r:id="rId87"/>
    <p:sldId id="491" r:id="rId88"/>
    <p:sldId id="490" r:id="rId89"/>
    <p:sldId id="492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411" r:id="rId98"/>
    <p:sldId id="412" r:id="rId99"/>
    <p:sldId id="413" r:id="rId100"/>
    <p:sldId id="415" r:id="rId101"/>
    <p:sldId id="417" r:id="rId102"/>
    <p:sldId id="497" r:id="rId103"/>
    <p:sldId id="418" r:id="rId104"/>
    <p:sldId id="514" r:id="rId105"/>
    <p:sldId id="408" r:id="rId106"/>
    <p:sldId id="409" r:id="rId107"/>
    <p:sldId id="504" r:id="rId108"/>
    <p:sldId id="506" r:id="rId109"/>
    <p:sldId id="507" r:id="rId110"/>
    <p:sldId id="348" r:id="rId1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3300"/>
    <a:srgbClr val="FF6600"/>
    <a:srgbClr val="333333"/>
    <a:srgbClr val="FFFF00"/>
    <a:srgbClr val="FFCC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60"/>
  </p:normalViewPr>
  <p:slideViewPr>
    <p:cSldViewPr>
      <p:cViewPr>
        <p:scale>
          <a:sx n="50" d="100"/>
          <a:sy n="50" d="100"/>
        </p:scale>
        <p:origin x="-1224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09B91B1-920E-4126-B3BF-566F32F8FB2E}" type="datetimeFigureOut">
              <a:rPr lang="nl-NL"/>
              <a:pPr>
                <a:defRPr/>
              </a:pPr>
              <a:t>18-11-2011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FD098A4-8224-4B5E-BC54-DC4DF1A954C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1A747E-F8E7-460F-AC59-AB019AF70C0F}" type="slidenum">
              <a:rPr lang="nl-NL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5B7A73-0520-43B2-85DB-44A5E3E78503}" type="slidenum">
              <a:rPr lang="nl-NL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9D3894-8612-40C0-A168-F80585EBA99C}" type="slidenum">
              <a:rPr lang="nl-NL"/>
              <a:pPr/>
              <a:t>106</a:t>
            </a:fld>
            <a:endParaRPr lang="nl-NL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0F455E-16BB-4334-9D27-2F9CCB773339}" type="slidenum">
              <a:rPr lang="nl-NL"/>
              <a:pPr/>
              <a:t>107</a:t>
            </a:fld>
            <a:endParaRPr lang="nl-NL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4B779E-B969-4FF8-9B3A-BE29E0E28C91}" type="slidenum">
              <a:rPr lang="nl-NL"/>
              <a:pPr/>
              <a:t>108</a:t>
            </a:fld>
            <a:endParaRPr lang="nl-NL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F6064C-186C-4253-9F0E-22CD20966EEB}" type="slidenum">
              <a:rPr lang="nl-NL"/>
              <a:pPr/>
              <a:t>109</a:t>
            </a:fld>
            <a:endParaRPr lang="nl-NL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F0555-034D-4BE4-9438-0C09DD5A946C}" type="slidenum">
              <a:rPr lang="nl-NL"/>
              <a:pPr/>
              <a:t>110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BF1345-CF92-483F-A349-426240ADC6A0}" type="slidenum">
              <a:rPr lang="nl-NL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68B8B9-2FC9-41AC-80DA-ACE852EC5103}" type="slidenum">
              <a:rPr lang="nl-NL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208C1F-E758-40CA-A896-2C1DB45871E1}" type="slidenum">
              <a:rPr lang="nl-NL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1537B7-9B51-4355-8417-9ECB35DAB025}" type="slidenum">
              <a:rPr lang="nl-NL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0A804-2394-4363-9852-B4DAC3B64AB3}" type="slidenum">
              <a:rPr lang="nl-NL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471F0E-5A26-4FFB-B5C4-20FF0FEC891D}" type="slidenum">
              <a:rPr lang="nl-NL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F19BA6-68C0-49DB-A66F-26FDE0CB0A2D}" type="slidenum">
              <a:rPr lang="nl-NL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2630EC-8E6C-42F9-984B-8F91A02AB218}" type="slidenum">
              <a:rPr lang="nl-NL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E7007-6905-4FC7-82B4-DFC72DD10109}" type="slidenum">
              <a:rPr lang="nl-NL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DD9837-07FF-4AB4-A9CB-1E7D05607230}" type="slidenum">
              <a:rPr lang="nl-NL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93AE26-B6F4-4ECA-80A2-E604B56F6810}" type="slidenum">
              <a:rPr lang="nl-NL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C84547-9F0C-44E6-94F1-9C14555B83EF}" type="slidenum">
              <a:rPr lang="nl-NL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8BA447-7A08-4FDD-A418-8282FBC7FDB9}" type="slidenum">
              <a:rPr lang="nl-NL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3806FB-888F-4F1F-91D6-17745D5CD020}" type="slidenum">
              <a:rPr lang="nl-NL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F3C855-E577-46E7-A859-0442F3A84E08}" type="slidenum">
              <a:rPr lang="nl-NL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FD1EA1-165D-4CB2-96E2-09043DB2A93E}" type="slidenum">
              <a:rPr lang="nl-NL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CACF88-6CE8-4880-9A41-50DF73922B4A}" type="slidenum">
              <a:rPr lang="nl-NL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0027D3-1FB9-40DC-98C2-8C3EB5B03632}" type="slidenum">
              <a:rPr lang="nl-NL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DAC533-E045-4A48-95EC-5DB1A57B5D9B}" type="slidenum">
              <a:rPr lang="nl-NL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CD8900-50A6-4E1C-AE6A-4E2AC83485E5}" type="slidenum">
              <a:rPr lang="nl-NL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9D9EA6-314E-4848-9DEB-DD7D7705DAAA}" type="slidenum">
              <a:rPr lang="nl-NL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C8C7F2-406B-479C-BA38-5AEEC3765C7A}" type="slidenum">
              <a:rPr lang="nl-NL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A226D4-AF02-48A5-9C96-821029974D09}" type="slidenum">
              <a:rPr lang="nl-NL"/>
              <a:pPr/>
              <a:t>37</a:t>
            </a:fld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189CAF-0276-4728-98FC-D57775E5C04A}" type="slidenum">
              <a:rPr lang="nl-NL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C24192-0AC8-48BF-844E-6224A1BBC404}" type="slidenum">
              <a:rPr lang="nl-NL"/>
              <a:pPr/>
              <a:t>39</a:t>
            </a:fld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2C15D3-FCE9-4426-89E3-5BEA01898DD5}" type="slidenum">
              <a:rPr lang="nl-NL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2AC29C-7D19-42E1-9ABD-0277A57AFC69}" type="slidenum">
              <a:rPr lang="nl-NL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F9D4C0-CDF3-4D55-873C-D7994FAC464E}" type="slidenum">
              <a:rPr lang="nl-NL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390A19-1BA3-4F60-B350-955F01044988}" type="slidenum">
              <a:rPr lang="nl-NL"/>
              <a:pPr/>
              <a:t>43</a:t>
            </a:fld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03AB05-37AB-4800-B9A6-BF49D6CD9008}" type="slidenum">
              <a:rPr lang="nl-NL"/>
              <a:pPr/>
              <a:t>44</a:t>
            </a:fld>
            <a:endParaRPr lang="nl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1AE0E5-6A2D-47F1-8069-E4F21EAEA348}" type="slidenum">
              <a:rPr lang="nl-NL"/>
              <a:pPr/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0E1148-6023-4B6B-8A00-E8A099085D21}" type="slidenum">
              <a:rPr lang="nl-NL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C7C0FA-6CA4-46EB-B856-A1729C846F60}" type="slidenum">
              <a:rPr lang="nl-NL"/>
              <a:pPr/>
              <a:t>46</a:t>
            </a:fld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9E6ABA-8A77-434C-B365-5D36728562EE}" type="slidenum">
              <a:rPr lang="nl-NL"/>
              <a:pPr/>
              <a:t>47</a:t>
            </a:fld>
            <a:endParaRPr lang="nl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9EEE4B-35A6-4378-BBF0-2EA0F3B06F53}" type="slidenum">
              <a:rPr lang="nl-NL"/>
              <a:pPr/>
              <a:t>48</a:t>
            </a:fld>
            <a:endParaRPr lang="nl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BE1CD8-8883-498E-AE88-5E39B40F6F6E}" type="slidenum">
              <a:rPr lang="nl-NL"/>
              <a:pPr/>
              <a:t>49</a:t>
            </a:fld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1BBD3C-AA59-40D9-88CC-C4F7F5341A88}" type="slidenum">
              <a:rPr lang="nl-NL"/>
              <a:pPr/>
              <a:t>50</a:t>
            </a:fld>
            <a:endParaRPr lang="nl-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2F1F1B-FDFA-4A89-BB8B-CED1DB6FD43B}" type="slidenum">
              <a:rPr lang="nl-NL"/>
              <a:pPr/>
              <a:t>51</a:t>
            </a:fld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435A4E-AB69-4054-A231-C34DEAD87ADA}" type="slidenum">
              <a:rPr lang="nl-NL"/>
              <a:pPr/>
              <a:t>52</a:t>
            </a:fld>
            <a:endParaRPr lang="nl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51A420-8F4A-4C27-AD89-EE62E8671444}" type="slidenum">
              <a:rPr lang="nl-NL"/>
              <a:pPr/>
              <a:t>53</a:t>
            </a:fld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C5E86-3D13-4F5D-A740-19E669CC8D16}" type="slidenum">
              <a:rPr lang="nl-NL"/>
              <a:pPr/>
              <a:t>54</a:t>
            </a:fld>
            <a:endParaRPr lang="nl-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3F21AC-3A5D-4D09-A28D-CBA739C2A00C}" type="slidenum">
              <a:rPr lang="nl-NL"/>
              <a:pPr/>
              <a:t>55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FFAD72-33F6-45D3-A4FD-85689952B76A}" type="slidenum">
              <a:rPr lang="nl-NL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AB7EA-B479-4B73-95F5-1A84712C32D2}" type="slidenum">
              <a:rPr lang="nl-NL"/>
              <a:pPr/>
              <a:t>56</a:t>
            </a:fld>
            <a:endParaRPr lang="nl-N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AFF59F-720D-4544-A207-1750A3DC137D}" type="slidenum">
              <a:rPr lang="nl-NL"/>
              <a:pPr/>
              <a:t>57</a:t>
            </a:fld>
            <a:endParaRPr lang="nl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59D22E-952A-45D4-94A3-3B950F340DD2}" type="slidenum">
              <a:rPr lang="nl-NL"/>
              <a:pPr/>
              <a:t>58</a:t>
            </a:fld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C66EFD-FFD3-402F-BA2A-9FE628707C64}" type="slidenum">
              <a:rPr lang="nl-NL"/>
              <a:pPr/>
              <a:t>59</a:t>
            </a:fld>
            <a:endParaRPr lang="nl-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A65561-9411-460D-9EAD-A9D6F46CC101}" type="slidenum">
              <a:rPr lang="nl-NL"/>
              <a:pPr/>
              <a:t>60</a:t>
            </a:fld>
            <a:endParaRPr lang="nl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0CCC7E-57E9-47B6-B1A8-186486E06F51}" type="slidenum">
              <a:rPr lang="nl-NL"/>
              <a:pPr/>
              <a:t>61</a:t>
            </a:fld>
            <a:endParaRPr lang="nl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8CACA2-0CD1-489D-89B4-4EFD2CCB52C8}" type="slidenum">
              <a:rPr lang="nl-NL"/>
              <a:pPr/>
              <a:t>62</a:t>
            </a:fld>
            <a:endParaRPr lang="nl-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983A05-40EE-4D1F-B083-F84E7EBCE5CD}" type="slidenum">
              <a:rPr lang="nl-NL"/>
              <a:pPr/>
              <a:t>63</a:t>
            </a:fld>
            <a:endParaRPr lang="nl-N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3E86D3-F9D1-41D0-B209-C7469FB6A10F}" type="slidenum">
              <a:rPr lang="nl-NL"/>
              <a:pPr/>
              <a:t>64</a:t>
            </a:fld>
            <a:endParaRPr lang="nl-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593A4A-B1B6-43DA-8F88-440E413B4ADB}" type="slidenum">
              <a:rPr lang="nl-NL"/>
              <a:pPr/>
              <a:t>65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3A3DB3-F9FE-4032-8A0A-14C4D8D347E9}" type="slidenum">
              <a:rPr lang="nl-NL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AA79A9-5681-4CD2-AD2B-324D54B658DB}" type="slidenum">
              <a:rPr lang="nl-NL"/>
              <a:pPr/>
              <a:t>66</a:t>
            </a:fld>
            <a:endParaRPr lang="nl-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A5F442-FB7B-4FB9-9BED-8A9226EB0B74}" type="slidenum">
              <a:rPr lang="nl-NL"/>
              <a:pPr/>
              <a:t>67</a:t>
            </a:fld>
            <a:endParaRPr lang="nl-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9C8CA3-023C-4F96-AD4C-64A06296FB55}" type="slidenum">
              <a:rPr lang="nl-NL"/>
              <a:pPr/>
              <a:t>68</a:t>
            </a:fld>
            <a:endParaRPr lang="nl-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C5A1C1-AD26-43E1-A6CB-8C49FFF76DCF}" type="slidenum">
              <a:rPr lang="nl-NL"/>
              <a:pPr/>
              <a:t>69</a:t>
            </a:fld>
            <a:endParaRPr lang="nl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EA4240-46B6-4D59-BEA2-5B34CB2FE24F}" type="slidenum">
              <a:rPr lang="nl-NL"/>
              <a:pPr/>
              <a:t>70</a:t>
            </a:fld>
            <a:endParaRPr lang="nl-N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09DA8A-47ED-438F-8DD7-F4013066DF59}" type="slidenum">
              <a:rPr lang="nl-NL"/>
              <a:pPr/>
              <a:t>71</a:t>
            </a:fld>
            <a:endParaRPr lang="nl-N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1B6735-BFBA-429D-AF9E-6A9A101C2B47}" type="slidenum">
              <a:rPr lang="nl-NL"/>
              <a:pPr/>
              <a:t>72</a:t>
            </a:fld>
            <a:endParaRPr lang="nl-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6A8936-F6E2-478E-9388-514902952E77}" type="slidenum">
              <a:rPr lang="nl-NL"/>
              <a:pPr/>
              <a:t>73</a:t>
            </a:fld>
            <a:endParaRPr lang="nl-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C721AE-00CF-4E59-A6B2-E78791E0F0D9}" type="slidenum">
              <a:rPr lang="nl-NL"/>
              <a:pPr/>
              <a:t>74</a:t>
            </a:fld>
            <a:endParaRPr lang="nl-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830FA-BF3D-433E-9C02-791153E85AEE}" type="slidenum">
              <a:rPr lang="nl-NL"/>
              <a:pPr/>
              <a:t>75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7C7900-5F32-45C3-9752-EC0EB69A8798}" type="slidenum">
              <a:rPr lang="nl-NL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28CBFA-05D7-4FC4-9DEC-1EF6DB43D33D}" type="slidenum">
              <a:rPr lang="nl-NL"/>
              <a:pPr/>
              <a:t>76</a:t>
            </a:fld>
            <a:endParaRPr lang="nl-N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7C97FE-07D0-4FD0-8041-67C41DE77AF1}" type="slidenum">
              <a:rPr lang="nl-NL"/>
              <a:pPr/>
              <a:t>77</a:t>
            </a:fld>
            <a:endParaRPr lang="nl-N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70D622-CAC9-4961-BA10-2AC969717348}" type="slidenum">
              <a:rPr lang="nl-NL"/>
              <a:pPr/>
              <a:t>78</a:t>
            </a:fld>
            <a:endParaRPr lang="nl-N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CBAB08-7E0B-48FC-9C4E-467062121F42}" type="slidenum">
              <a:rPr lang="nl-NL"/>
              <a:pPr/>
              <a:t>79</a:t>
            </a:fld>
            <a:endParaRPr lang="nl-N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697A93-690B-40B8-8876-4ADBFF3EC2C5}" type="slidenum">
              <a:rPr lang="nl-NL"/>
              <a:pPr/>
              <a:t>80</a:t>
            </a:fld>
            <a:endParaRPr lang="nl-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79A61C-9126-4011-B185-D0CED5679CBF}" type="slidenum">
              <a:rPr lang="nl-NL"/>
              <a:pPr/>
              <a:t>81</a:t>
            </a:fld>
            <a:endParaRPr lang="nl-N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50FF49-391C-46D8-AD01-347B94FE2019}" type="slidenum">
              <a:rPr lang="nl-NL"/>
              <a:pPr/>
              <a:t>82</a:t>
            </a:fld>
            <a:endParaRPr lang="nl-N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E301DB-45A5-43F0-858C-DEC6653766D7}" type="slidenum">
              <a:rPr lang="nl-NL"/>
              <a:pPr/>
              <a:t>83</a:t>
            </a:fld>
            <a:endParaRPr lang="nl-N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E285E6-DF9A-4336-98B6-4F50A240D940}" type="slidenum">
              <a:rPr lang="nl-NL"/>
              <a:pPr/>
              <a:t>84</a:t>
            </a:fld>
            <a:endParaRPr lang="nl-N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2FDDA9-5EAC-46B9-880B-403A80269056}" type="slidenum">
              <a:rPr lang="nl-NL"/>
              <a:pPr/>
              <a:t>85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CF207B-0DE9-4841-80AC-16552045D81F}" type="slidenum">
              <a:rPr lang="nl-NL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925AB5-C0CA-400C-B989-7C53F9FE3553}" type="slidenum">
              <a:rPr lang="nl-NL"/>
              <a:pPr/>
              <a:t>86</a:t>
            </a:fld>
            <a:endParaRPr lang="nl-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2EE2A0-A6A5-41DE-B18A-A7B89A9B5D43}" type="slidenum">
              <a:rPr lang="nl-NL"/>
              <a:pPr/>
              <a:t>87</a:t>
            </a:fld>
            <a:endParaRPr lang="nl-N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F14CB3-A6EE-41A9-AB34-64B79429710B}" type="slidenum">
              <a:rPr lang="nl-NL"/>
              <a:pPr/>
              <a:t>88</a:t>
            </a:fld>
            <a:endParaRPr lang="nl-NL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0E894C-0534-4E46-8DC4-2896A13ED54A}" type="slidenum">
              <a:rPr lang="nl-NL"/>
              <a:pPr/>
              <a:t>89</a:t>
            </a:fld>
            <a:endParaRPr lang="nl-NL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978038-FD4A-4366-8F08-3BCD493A7A39}" type="slidenum">
              <a:rPr lang="nl-NL"/>
              <a:pPr/>
              <a:t>90</a:t>
            </a:fld>
            <a:endParaRPr lang="nl-NL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38DADD-C384-419F-8B2C-BFFC179C769C}" type="slidenum">
              <a:rPr lang="nl-NL"/>
              <a:pPr/>
              <a:t>91</a:t>
            </a:fld>
            <a:endParaRPr lang="nl-NL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E0C65-7F43-46B9-9772-E1BA5E636C21}" type="slidenum">
              <a:rPr lang="nl-NL"/>
              <a:pPr/>
              <a:t>92</a:t>
            </a:fld>
            <a:endParaRPr lang="nl-NL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3FB06F-B831-4F3B-B750-0604E1CC9D80}" type="slidenum">
              <a:rPr lang="nl-NL"/>
              <a:pPr/>
              <a:t>93</a:t>
            </a:fld>
            <a:endParaRPr lang="nl-NL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BFBB78-0CB5-4692-B333-2B44BA3CC38A}" type="slidenum">
              <a:rPr lang="nl-NL"/>
              <a:pPr/>
              <a:t>94</a:t>
            </a:fld>
            <a:endParaRPr lang="nl-NL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DE5C30-A918-44F7-B951-2AA4B4E75CF2}" type="slidenum">
              <a:rPr lang="nl-NL"/>
              <a:pPr/>
              <a:t>95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2889C3-CCF6-490D-B0D4-63A99C03A2E4}" type="slidenum">
              <a:rPr lang="nl-NL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675A4B-5CC8-457C-8595-DF1F4DD7650F}" type="slidenum">
              <a:rPr lang="nl-NL"/>
              <a:pPr/>
              <a:t>96</a:t>
            </a:fld>
            <a:endParaRPr lang="nl-NL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D1A740-08FE-4145-8821-4984AE8CE16F}" type="slidenum">
              <a:rPr lang="nl-NL"/>
              <a:pPr/>
              <a:t>97</a:t>
            </a:fld>
            <a:endParaRPr lang="nl-NL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231CAC-3352-4E05-A0D1-FFB93845B3B4}" type="slidenum">
              <a:rPr lang="nl-NL"/>
              <a:pPr/>
              <a:t>98</a:t>
            </a:fld>
            <a:endParaRPr lang="nl-NL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AB03E9-83C9-4796-A618-A432B739E35B}" type="slidenum">
              <a:rPr lang="nl-NL"/>
              <a:pPr/>
              <a:t>99</a:t>
            </a:fld>
            <a:endParaRPr lang="nl-NL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E8CAE-36FE-4A64-BC64-DC22188F22E9}" type="slidenum">
              <a:rPr lang="nl-NL"/>
              <a:pPr/>
              <a:t>100</a:t>
            </a:fld>
            <a:endParaRPr lang="nl-NL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E78BB2-E492-4D43-BE4B-CFFB4E410238}" type="slidenum">
              <a:rPr lang="nl-NL"/>
              <a:pPr/>
              <a:t>101</a:t>
            </a:fld>
            <a:endParaRPr lang="nl-NL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BBBBE6-461C-4936-B75C-4A8FB19FF9E9}" type="slidenum">
              <a:rPr lang="nl-NL"/>
              <a:pPr/>
              <a:t>102</a:t>
            </a:fld>
            <a:endParaRPr lang="nl-NL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780EF1-CE34-47E4-A9E3-FC5952BD8E26}" type="slidenum">
              <a:rPr lang="nl-NL"/>
              <a:pPr/>
              <a:t>103</a:t>
            </a:fld>
            <a:endParaRPr lang="nl-NL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F0555-034D-4BE4-9438-0C09DD5A946C}" type="slidenum">
              <a:rPr lang="nl-NL"/>
              <a:pPr/>
              <a:t>104</a:t>
            </a:fld>
            <a:endParaRPr lang="nl-NL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3BB04B-D13E-4276-8D99-CF2B5BAD95A5}" type="slidenum">
              <a:rPr lang="nl-NL"/>
              <a:pPr/>
              <a:t>105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49B40-D514-4D30-A3FF-681B2B9F7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78E5E-0B2A-4286-939A-FDCAAFCB8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C65CF-25F7-4160-9E37-E3A3C2C76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850D-7EC5-4CDF-8E48-9B5AF6526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5517-4E7B-4580-980A-03E91771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D5D88-DA6D-48B4-9332-84CB6A2C4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B2FF0-2AED-4A97-B5C0-C5302DCE9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3B1EA-FF9F-4773-B697-DE86E335B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D2613-859E-49A4-B982-46CC1889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061C-8672-413D-89C7-6DC6B49B9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24D0-6546-4D7B-AAA5-17913ABD8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EDD1989-D60E-4E7D-9249-682E70AD4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/index.php?title=Datei:Franz_Marc_029a.jpg&amp;filetimestamp=20110730170805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84313"/>
            <a:ext cx="91440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The language of Mondrian</a:t>
            </a:r>
            <a:br>
              <a:rPr lang="en-US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2400" smtClean="0">
                <a:solidFill>
                  <a:schemeClr val="bg1"/>
                </a:solidFill>
                <a:latin typeface="Arial" pitchFamily="34" charset="0"/>
              </a:rPr>
              <a:t>divisions of the plane by computer: another way of looking at his non-figurative compositions</a:t>
            </a:r>
            <a:endParaRPr lang="en-US" sz="36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94113"/>
            <a:ext cx="6400800" cy="17526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Loe Feijs</a:t>
            </a:r>
          </a:p>
          <a:p>
            <a:r>
              <a:rPr lang="nl-NL" sz="2400" i="1" smtClean="0">
                <a:solidFill>
                  <a:schemeClr val="bg1"/>
                </a:solidFill>
                <a:latin typeface="Arial" pitchFamily="34" charset="0"/>
              </a:rPr>
              <a:t>Eindhoven University of Technology</a:t>
            </a:r>
          </a:p>
          <a:p>
            <a:r>
              <a:rPr lang="nl-NL" sz="2400" smtClean="0">
                <a:solidFill>
                  <a:schemeClr val="bg1"/>
                </a:solidFill>
                <a:latin typeface="Arial" pitchFamily="34" charset="0"/>
              </a:rPr>
              <a:t>l.m.g.feijs@tue.nl</a:t>
            </a:r>
            <a:endParaRPr lang="en-US" sz="24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650" y="5892800"/>
            <a:ext cx="7848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nl-NL" sz="2000" dirty="0">
                <a:solidFill>
                  <a:srgbClr val="FF0000"/>
                </a:solidFill>
                <a:latin typeface="Arial" pitchFamily="34" charset="0"/>
              </a:rPr>
              <a:t>“</a:t>
            </a:r>
            <a:r>
              <a:rPr lang="nl-NL" sz="2000" dirty="0" smtClean="0">
                <a:solidFill>
                  <a:srgbClr val="FF0000"/>
                </a:solidFill>
                <a:latin typeface="Arial" pitchFamily="34" charset="0"/>
              </a:rPr>
              <a:t>Teaching in IDI Hangzhou 2011”</a:t>
            </a:r>
            <a:endParaRPr lang="en-US" sz="20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1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36625"/>
            <a:ext cx="29749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1728788"/>
            <a:ext cx="28098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2232025"/>
            <a:ext cx="2243137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12"/>
          <p:cNvSpPr>
            <a:spLocks noChangeArrowheads="1"/>
          </p:cNvSpPr>
          <p:nvPr/>
        </p:nvSpPr>
        <p:spPr bwMode="auto">
          <a:xfrm>
            <a:off x="250825" y="4076700"/>
            <a:ext cx="4105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>
                <a:solidFill>
                  <a:srgbClr val="FF0000"/>
                </a:solidFill>
                <a:latin typeface="Arial" pitchFamily="34" charset="0"/>
              </a:rPr>
              <a:t>to abstraction …</a:t>
            </a:r>
            <a:endParaRPr lang="en-US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717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3063" y="3097213"/>
            <a:ext cx="24209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19"/>
          <p:cNvSpPr txBox="1">
            <a:spLocks noChangeArrowheads="1"/>
          </p:cNvSpPr>
          <p:nvPr/>
        </p:nvSpPr>
        <p:spPr bwMode="auto">
          <a:xfrm>
            <a:off x="-36513" y="6518275"/>
            <a:ext cx="5903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chemeClr val="bg2"/>
                </a:solidFill>
                <a:latin typeface="Arial Unicode MS" pitchFamily="34" charset="-128"/>
              </a:rPr>
              <a:t>(coast lines, church towers, windmills, trees)</a:t>
            </a:r>
            <a:endParaRPr lang="en-US" sz="1600">
              <a:solidFill>
                <a:schemeClr val="bg2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7772400" cy="1143000"/>
          </a:xfrm>
        </p:spPr>
        <p:txBody>
          <a:bodyPr/>
          <a:lstStyle/>
          <a:p>
            <a:r>
              <a:rPr lang="nl-NL" sz="4000" smtClean="0">
                <a:solidFill>
                  <a:schemeClr val="bg1"/>
                </a:solidFill>
                <a:latin typeface="Arial" pitchFamily="34" charset="0"/>
              </a:rPr>
              <a:t>Finding constructions</a:t>
            </a:r>
            <a:endParaRPr lang="en-US" sz="4000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0475" y="1557338"/>
            <a:ext cx="7343775" cy="863600"/>
          </a:xfrm>
        </p:spPr>
        <p:txBody>
          <a:bodyPr/>
          <a:lstStyle/>
          <a:p>
            <a:pPr lvl="1">
              <a:buFontTx/>
              <a:buNone/>
            </a:pPr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without real-world perceptual qualities</a:t>
            </a:r>
            <a:endParaRPr lang="nl-NL" sz="2400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z="440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97284" name="Text Box 8"/>
          <p:cNvSpPr txBox="1">
            <a:spLocks noChangeArrowheads="1"/>
          </p:cNvSpPr>
          <p:nvPr/>
        </p:nvSpPr>
        <p:spPr bwMode="auto">
          <a:xfrm>
            <a:off x="395288" y="2997200"/>
            <a:ext cx="5113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Seeing depth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grpSp>
        <p:nvGrpSpPr>
          <p:cNvPr id="97285" name="Group 35"/>
          <p:cNvGrpSpPr>
            <a:grpSpLocks/>
          </p:cNvGrpSpPr>
          <p:nvPr/>
        </p:nvGrpSpPr>
        <p:grpSpPr bwMode="auto">
          <a:xfrm>
            <a:off x="2627313" y="3103563"/>
            <a:ext cx="1944687" cy="1765300"/>
            <a:chOff x="1655" y="1955"/>
            <a:chExt cx="1225" cy="1112"/>
          </a:xfrm>
        </p:grpSpPr>
        <p:pic>
          <p:nvPicPr>
            <p:cNvPr id="97290" name="Picture 9" descr="1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5" y="1955"/>
              <a:ext cx="1215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882" y="2817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problem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003800" y="3032125"/>
            <a:ext cx="1944688" cy="1836738"/>
            <a:chOff x="3152" y="1910"/>
            <a:chExt cx="1225" cy="1157"/>
          </a:xfrm>
        </p:grpSpPr>
        <p:pic>
          <p:nvPicPr>
            <p:cNvPr id="9728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1910"/>
              <a:ext cx="1136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9" name="Text Box 12"/>
            <p:cNvSpPr txBox="1">
              <a:spLocks noChangeArrowheads="1"/>
            </p:cNvSpPr>
            <p:nvPr/>
          </p:nvSpPr>
          <p:spPr bwMode="auto">
            <a:xfrm>
              <a:off x="3379" y="2817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97287" name="Text Box 27"/>
          <p:cNvSpPr txBox="1">
            <a:spLocks noChangeArrowheads="1"/>
          </p:cNvSpPr>
          <p:nvPr/>
        </p:nvSpPr>
        <p:spPr bwMode="auto">
          <a:xfrm>
            <a:off x="395288" y="42560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6225" y="4221163"/>
            <a:ext cx="15859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921125" y="4221163"/>
            <a:ext cx="1584325" cy="2303462"/>
            <a:chOff x="2470" y="2659"/>
            <a:chExt cx="998" cy="1451"/>
          </a:xfrm>
        </p:grpSpPr>
        <p:sp>
          <p:nvSpPr>
            <p:cNvPr id="98332" name="Text Box 10"/>
            <p:cNvSpPr txBox="1">
              <a:spLocks noChangeArrowheads="1"/>
            </p:cNvSpPr>
            <p:nvPr/>
          </p:nvSpPr>
          <p:spPr bwMode="auto">
            <a:xfrm>
              <a:off x="2470" y="3860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solution(1)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grpSp>
          <p:nvGrpSpPr>
            <p:cNvPr id="98333" name="Group 45"/>
            <p:cNvGrpSpPr>
              <a:grpSpLocks/>
            </p:cNvGrpSpPr>
            <p:nvPr/>
          </p:nvGrpSpPr>
          <p:grpSpPr bwMode="auto">
            <a:xfrm>
              <a:off x="2471" y="2659"/>
              <a:ext cx="799" cy="1225"/>
              <a:chOff x="2471" y="2659"/>
              <a:chExt cx="799" cy="1225"/>
            </a:xfrm>
          </p:grpSpPr>
          <p:pic>
            <p:nvPicPr>
              <p:cNvPr id="98334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1" y="2659"/>
                <a:ext cx="739" cy="1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35" name="Oval 16"/>
              <p:cNvSpPr>
                <a:spLocks noChangeArrowheads="1"/>
              </p:cNvSpPr>
              <p:nvPr/>
            </p:nvSpPr>
            <p:spPr bwMode="auto">
              <a:xfrm>
                <a:off x="2471" y="3476"/>
                <a:ext cx="454" cy="408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nl-NL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5364163" y="4005263"/>
            <a:ext cx="1800225" cy="2519362"/>
            <a:chOff x="3379" y="2523"/>
            <a:chExt cx="1134" cy="1587"/>
          </a:xfrm>
        </p:grpSpPr>
        <p:pic>
          <p:nvPicPr>
            <p:cNvPr id="9832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5" y="2659"/>
              <a:ext cx="922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30" name="Text Box 13"/>
            <p:cNvSpPr txBox="1">
              <a:spLocks noChangeArrowheads="1"/>
            </p:cNvSpPr>
            <p:nvPr/>
          </p:nvSpPr>
          <p:spPr bwMode="auto">
            <a:xfrm>
              <a:off x="3515" y="3860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solution(2)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sp>
          <p:nvSpPr>
            <p:cNvPr id="98331" name="Oval 17"/>
            <p:cNvSpPr>
              <a:spLocks noChangeArrowheads="1"/>
            </p:cNvSpPr>
            <p:nvPr/>
          </p:nvSpPr>
          <p:spPr bwMode="auto">
            <a:xfrm>
              <a:off x="3379" y="2523"/>
              <a:ext cx="636" cy="589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98309" name="Text Box 19"/>
          <p:cNvSpPr txBox="1">
            <a:spLocks noChangeArrowheads="1"/>
          </p:cNvSpPr>
          <p:nvPr/>
        </p:nvSpPr>
        <p:spPr bwMode="auto">
          <a:xfrm>
            <a:off x="250825" y="4086225"/>
            <a:ext cx="1439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Seeing “plane” objects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8310" name="Text Box 31"/>
          <p:cNvSpPr txBox="1">
            <a:spLocks noChangeArrowheads="1"/>
          </p:cNvSpPr>
          <p:nvPr/>
        </p:nvSpPr>
        <p:spPr bwMode="auto">
          <a:xfrm>
            <a:off x="323850" y="836613"/>
            <a:ext cx="1439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Seeing “line” objects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98311" name="Picture 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981075"/>
            <a:ext cx="143351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7091363" y="4005263"/>
            <a:ext cx="2520950" cy="2519362"/>
            <a:chOff x="4467" y="2523"/>
            <a:chExt cx="1588" cy="1587"/>
          </a:xfrm>
        </p:grpSpPr>
        <p:sp>
          <p:nvSpPr>
            <p:cNvPr id="98325" name="Text Box 15"/>
            <p:cNvSpPr txBox="1">
              <a:spLocks noChangeArrowheads="1"/>
            </p:cNvSpPr>
            <p:nvPr/>
          </p:nvSpPr>
          <p:spPr bwMode="auto">
            <a:xfrm>
              <a:off x="4631" y="3860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solution(3)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pic>
          <p:nvPicPr>
            <p:cNvPr id="98326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03" y="2652"/>
              <a:ext cx="143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27" name="Oval 21"/>
            <p:cNvSpPr>
              <a:spLocks noChangeArrowheads="1"/>
            </p:cNvSpPr>
            <p:nvPr/>
          </p:nvSpPr>
          <p:spPr bwMode="auto">
            <a:xfrm>
              <a:off x="4467" y="2523"/>
              <a:ext cx="681" cy="68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98328" name="Rectangle 38"/>
            <p:cNvSpPr>
              <a:spLocks noChangeArrowheads="1"/>
            </p:cNvSpPr>
            <p:nvPr/>
          </p:nvSpPr>
          <p:spPr bwMode="auto">
            <a:xfrm>
              <a:off x="5466" y="2568"/>
              <a:ext cx="589" cy="131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4068763" y="549275"/>
            <a:ext cx="1943100" cy="2844800"/>
            <a:chOff x="2563" y="346"/>
            <a:chExt cx="1224" cy="1792"/>
          </a:xfrm>
        </p:grpSpPr>
        <p:sp>
          <p:nvSpPr>
            <p:cNvPr id="98322" name="Text Box 23"/>
            <p:cNvSpPr txBox="1">
              <a:spLocks noChangeArrowheads="1"/>
            </p:cNvSpPr>
            <p:nvPr/>
          </p:nvSpPr>
          <p:spPr bwMode="auto">
            <a:xfrm>
              <a:off x="2698" y="1888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solution(1)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pic>
          <p:nvPicPr>
            <p:cNvPr id="98323" name="Picture 3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63" y="573"/>
              <a:ext cx="1142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24" name="Oval 39"/>
            <p:cNvSpPr>
              <a:spLocks noChangeArrowheads="1"/>
            </p:cNvSpPr>
            <p:nvPr/>
          </p:nvSpPr>
          <p:spPr bwMode="auto">
            <a:xfrm>
              <a:off x="3242" y="346"/>
              <a:ext cx="545" cy="1543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6299200" y="836613"/>
            <a:ext cx="2449513" cy="2557462"/>
            <a:chOff x="3968" y="527"/>
            <a:chExt cx="1543" cy="1611"/>
          </a:xfrm>
        </p:grpSpPr>
        <p:sp>
          <p:nvSpPr>
            <p:cNvPr id="98319" name="Text Box 26"/>
            <p:cNvSpPr txBox="1">
              <a:spLocks noChangeArrowheads="1"/>
            </p:cNvSpPr>
            <p:nvPr/>
          </p:nvSpPr>
          <p:spPr bwMode="auto">
            <a:xfrm>
              <a:off x="4241" y="1888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solution(2)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pic>
          <p:nvPicPr>
            <p:cNvPr id="98320" name="Picture 4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5" y="527"/>
              <a:ext cx="1161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21" name="Oval 41"/>
            <p:cNvSpPr>
              <a:spLocks noChangeArrowheads="1"/>
            </p:cNvSpPr>
            <p:nvPr/>
          </p:nvSpPr>
          <p:spPr bwMode="auto">
            <a:xfrm rot="-5400000">
              <a:off x="4467" y="526"/>
              <a:ext cx="545" cy="1543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98315" name="Line 51"/>
          <p:cNvSpPr>
            <a:spLocks noChangeShapeType="1"/>
          </p:cNvSpPr>
          <p:nvPr/>
        </p:nvSpPr>
        <p:spPr bwMode="auto">
          <a:xfrm flipV="1">
            <a:off x="2687638" y="981075"/>
            <a:ext cx="0" cy="1871663"/>
          </a:xfrm>
          <a:prstGeom prst="line">
            <a:avLst/>
          </a:prstGeom>
          <a:noFill/>
          <a:ln w="38100">
            <a:pattFill prst="dkUpDiag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71058" name="Line 50"/>
          <p:cNvSpPr>
            <a:spLocks noChangeShapeType="1"/>
          </p:cNvSpPr>
          <p:nvPr/>
        </p:nvSpPr>
        <p:spPr bwMode="auto">
          <a:xfrm>
            <a:off x="2687638" y="993775"/>
            <a:ext cx="0" cy="18716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8317" name="Rectangle 53"/>
          <p:cNvSpPr>
            <a:spLocks noChangeArrowheads="1"/>
          </p:cNvSpPr>
          <p:nvPr/>
        </p:nvSpPr>
        <p:spPr bwMode="auto">
          <a:xfrm>
            <a:off x="2168525" y="5157788"/>
            <a:ext cx="387350" cy="431800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71060" name="Rectangle 52"/>
          <p:cNvSpPr>
            <a:spLocks noChangeArrowheads="1"/>
          </p:cNvSpPr>
          <p:nvPr/>
        </p:nvSpPr>
        <p:spPr bwMode="auto">
          <a:xfrm>
            <a:off x="2162175" y="5170488"/>
            <a:ext cx="387350" cy="431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2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2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hold"/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58" grpId="0" animBg="1"/>
      <p:bldP spid="171058" grpId="1" animBg="1"/>
      <p:bldP spid="171058" grpId="2" animBg="1"/>
      <p:bldP spid="171060" grpId="0" animBg="1"/>
      <p:bldP spid="171060" grpId="1" animBg="1"/>
      <p:bldP spid="171060" grpId="2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395288" y="4762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4000">
                <a:solidFill>
                  <a:schemeClr val="bg1"/>
                </a:solidFill>
                <a:latin typeface="Arial" pitchFamily="34" charset="0"/>
              </a:rPr>
              <a:t>Further unifications</a:t>
            </a:r>
            <a:endParaRPr lang="en-US" sz="4000">
              <a:solidFill>
                <a:schemeClr val="tx2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0825" y="4373563"/>
            <a:ext cx="2881313" cy="2006600"/>
            <a:chOff x="158" y="2755"/>
            <a:chExt cx="1815" cy="1264"/>
          </a:xfrm>
        </p:grpSpPr>
        <p:pic>
          <p:nvPicPr>
            <p:cNvPr id="993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4" y="2840"/>
              <a:ext cx="999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42" name="Text Box 15"/>
            <p:cNvSpPr txBox="1">
              <a:spLocks noChangeArrowheads="1"/>
            </p:cNvSpPr>
            <p:nvPr/>
          </p:nvSpPr>
          <p:spPr bwMode="auto">
            <a:xfrm>
              <a:off x="158" y="2755"/>
              <a:ext cx="90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>
                  <a:solidFill>
                    <a:schemeClr val="bg1"/>
                  </a:solidFill>
                  <a:latin typeface="Arial Unicode MS" pitchFamily="34" charset="-128"/>
                </a:rPr>
                <a:t>object </a:t>
              </a:r>
              <a:r>
                <a:rPr lang="nl-NL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≠ canvas</a:t>
              </a:r>
            </a:p>
          </p:txBody>
        </p:sp>
      </p:grpSp>
      <p:sp>
        <p:nvSpPr>
          <p:cNvPr id="99332" name="Text Box 16"/>
          <p:cNvSpPr txBox="1">
            <a:spLocks noChangeArrowheads="1"/>
          </p:cNvSpPr>
          <p:nvPr/>
        </p:nvSpPr>
        <p:spPr bwMode="auto">
          <a:xfrm>
            <a:off x="323850" y="1879600"/>
            <a:ext cx="1439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line </a:t>
            </a:r>
            <a:r>
              <a:rPr lang="nl-NL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≠ plane</a:t>
            </a:r>
          </a:p>
        </p:txBody>
      </p:sp>
      <p:pic>
        <p:nvPicPr>
          <p:cNvPr id="9933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2024063"/>
            <a:ext cx="14335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Rectangle 22"/>
          <p:cNvSpPr>
            <a:spLocks noChangeArrowheads="1"/>
          </p:cNvSpPr>
          <p:nvPr/>
        </p:nvSpPr>
        <p:spPr bwMode="auto">
          <a:xfrm>
            <a:off x="8677275" y="4579938"/>
            <a:ext cx="935038" cy="2089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067175" y="1700213"/>
            <a:ext cx="3025775" cy="2557462"/>
            <a:chOff x="2562" y="1071"/>
            <a:chExt cx="1906" cy="1611"/>
          </a:xfrm>
        </p:grpSpPr>
        <p:sp>
          <p:nvSpPr>
            <p:cNvPr id="99339" name="Text Box 24"/>
            <p:cNvSpPr txBox="1">
              <a:spLocks noChangeArrowheads="1"/>
            </p:cNvSpPr>
            <p:nvPr/>
          </p:nvSpPr>
          <p:spPr bwMode="auto">
            <a:xfrm>
              <a:off x="3198" y="2432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pic>
          <p:nvPicPr>
            <p:cNvPr id="99340" name="Picture 31" descr="16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62" y="1071"/>
              <a:ext cx="1906" cy="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140200" y="4365625"/>
            <a:ext cx="2913063" cy="2484438"/>
            <a:chOff x="2608" y="2750"/>
            <a:chExt cx="1835" cy="1565"/>
          </a:xfrm>
        </p:grpSpPr>
        <p:sp>
          <p:nvSpPr>
            <p:cNvPr id="99337" name="Text Box 7"/>
            <p:cNvSpPr txBox="1">
              <a:spLocks noChangeArrowheads="1"/>
            </p:cNvSpPr>
            <p:nvPr/>
          </p:nvSpPr>
          <p:spPr bwMode="auto">
            <a:xfrm>
              <a:off x="3198" y="4065"/>
              <a:ext cx="9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000">
                  <a:solidFill>
                    <a:srgbClr val="FF0000"/>
                  </a:solidFill>
                  <a:latin typeface="Arial Unicode MS" pitchFamily="34" charset="-128"/>
                </a:rPr>
                <a:t>solution</a:t>
              </a:r>
              <a:endParaRPr lang="en-US" sz="2000">
                <a:solidFill>
                  <a:srgbClr val="FF0000"/>
                </a:solidFill>
                <a:latin typeface="Arial Unicode MS" pitchFamily="34" charset="-128"/>
              </a:endParaRPr>
            </a:p>
          </p:txBody>
        </p:sp>
        <p:pic>
          <p:nvPicPr>
            <p:cNvPr id="99338" name="Picture 32" descr="13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08" y="2750"/>
              <a:ext cx="1835" cy="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836738"/>
            <a:ext cx="7772400" cy="4114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pic>
        <p:nvPicPr>
          <p:cNvPr id="100355" name="Picture 3" descr="portrait19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263" y="115888"/>
            <a:ext cx="5081587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812088" y="6343650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>
                <a:solidFill>
                  <a:srgbClr val="FF0000"/>
                </a:solidFill>
                <a:latin typeface="Arial Unicode MS" pitchFamily="34" charset="-128"/>
              </a:rPr>
              <a:t>thank you</a:t>
            </a:r>
            <a:endParaRPr lang="en-US" sz="2000">
              <a:solidFill>
                <a:srgbClr val="FF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010400" y="62928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chemeClr val="bg1"/>
                </a:solidFill>
                <a:latin typeface="Arial" pitchFamily="34" charset="0"/>
              </a:rPr>
              <a:t>Thank you again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pic>
        <p:nvPicPr>
          <p:cNvPr id="101379" name="Picture 3" descr="image005NO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60350"/>
            <a:ext cx="549116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301875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Michael Noll 1964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pic>
        <p:nvPicPr>
          <p:cNvPr id="102403" name="Picture 3" descr="four_composi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73063"/>
            <a:ext cx="6697662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103427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2592387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keramiek 1999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3428" name="Picture 4" descr="MICHEL3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0238" y="620713"/>
            <a:ext cx="53625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pic>
        <p:nvPicPr>
          <p:cNvPr id="104451" name="Picture 5" descr="GEVLEUGELDE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88913"/>
            <a:ext cx="4360863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2663825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replica’s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5475" name="Picture 5" descr="Bolderk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476250"/>
            <a:ext cx="4886325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4652963"/>
            <a:ext cx="15843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4581525"/>
            <a:ext cx="17446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581525"/>
            <a:ext cx="1173162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5037138"/>
            <a:ext cx="151130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652963"/>
            <a:ext cx="13684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908050"/>
            <a:ext cx="2592388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484313"/>
            <a:ext cx="2232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92275"/>
            <a:ext cx="7772400" cy="4114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79388" y="6021388"/>
            <a:ext cx="4105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>
                <a:solidFill>
                  <a:srgbClr val="FF0000"/>
                </a:solidFill>
                <a:latin typeface="Arial" pitchFamily="34" charset="0"/>
              </a:rPr>
              <a:t>…and beyond</a:t>
            </a:r>
            <a:endParaRPr lang="en-US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2132013"/>
            <a:ext cx="22288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2924175"/>
            <a:ext cx="25892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3716338"/>
            <a:ext cx="237966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010400" y="62928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chemeClr val="bg1"/>
                </a:solidFill>
                <a:latin typeface="Arial" pitchFamily="34" charset="0"/>
              </a:rPr>
              <a:t>Thank you again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Topics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849313"/>
            <a:ext cx="718978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8763"/>
            <a:ext cx="86868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77240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58825"/>
            <a:ext cx="7418387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Planes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325438"/>
            <a:ext cx="8637587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Callout 6"/>
          <p:cNvSpPr/>
          <p:nvPr/>
        </p:nvSpPr>
        <p:spPr>
          <a:xfrm rot="20308276">
            <a:off x="549004" y="2961123"/>
            <a:ext cx="2438400" cy="2209800"/>
          </a:xfrm>
          <a:prstGeom prst="rightArrow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Callout 9"/>
          <p:cNvSpPr/>
          <p:nvPr/>
        </p:nvSpPr>
        <p:spPr>
          <a:xfrm rot="16200000">
            <a:off x="3086100" y="4533900"/>
            <a:ext cx="2438400" cy="2209800"/>
          </a:xfrm>
          <a:prstGeom prst="rightArrow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Callout 10"/>
          <p:cNvSpPr/>
          <p:nvPr/>
        </p:nvSpPr>
        <p:spPr>
          <a:xfrm rot="20582764" flipH="1">
            <a:off x="6019800" y="914400"/>
            <a:ext cx="2438400" cy="2209800"/>
          </a:xfrm>
          <a:prstGeom prst="rightArrow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Callout 11"/>
          <p:cNvSpPr/>
          <p:nvPr/>
        </p:nvSpPr>
        <p:spPr>
          <a:xfrm rot="2493411" flipH="1">
            <a:off x="5631242" y="3868511"/>
            <a:ext cx="2438400" cy="2209800"/>
          </a:xfrm>
          <a:prstGeom prst="rightArrowCallout">
            <a:avLst>
              <a:gd name="adj1" fmla="val 26427"/>
              <a:gd name="adj2" fmla="val 25000"/>
              <a:gd name="adj3" fmla="val 25000"/>
              <a:gd name="adj4" fmla="val 649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5486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Futurism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2973" y="396240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Cubism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1412776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constructivism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72200" y="472514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Blaue</a:t>
            </a:r>
            <a:r>
              <a:rPr lang="en-US" dirty="0" smtClean="0"/>
              <a:t> Reiter movement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14600" y="6629400"/>
            <a:ext cx="3429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4800" y="304800"/>
            <a:ext cx="345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Netherlands, 1913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9442" name="Picture 2" descr="http://www.vakantiewegwijzer.com/nederland/nederlan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761201"/>
            <a:ext cx="2592288" cy="1937972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2699792" y="332656"/>
            <a:ext cx="3603646" cy="3816424"/>
            <a:chOff x="899592" y="-459432"/>
            <a:chExt cx="3603646" cy="3816424"/>
          </a:xfrm>
        </p:grpSpPr>
        <p:sp>
          <p:nvSpPr>
            <p:cNvPr id="24" name="Freeform 23"/>
            <p:cNvSpPr/>
            <p:nvPr/>
          </p:nvSpPr>
          <p:spPr bwMode="auto">
            <a:xfrm>
              <a:off x="899592" y="692696"/>
              <a:ext cx="3456385" cy="2664296"/>
            </a:xfrm>
            <a:custGeom>
              <a:avLst/>
              <a:gdLst>
                <a:gd name="connsiteX0" fmla="*/ 3962400 w 4029271"/>
                <a:gd name="connsiteY0" fmla="*/ 127000 h 2844800"/>
                <a:gd name="connsiteX1" fmla="*/ 3937000 w 4029271"/>
                <a:gd name="connsiteY1" fmla="*/ 88900 h 2844800"/>
                <a:gd name="connsiteX2" fmla="*/ 3873500 w 4029271"/>
                <a:gd name="connsiteY2" fmla="*/ 76200 h 2844800"/>
                <a:gd name="connsiteX3" fmla="*/ 3797300 w 4029271"/>
                <a:gd name="connsiteY3" fmla="*/ 50800 h 2844800"/>
                <a:gd name="connsiteX4" fmla="*/ 3759200 w 4029271"/>
                <a:gd name="connsiteY4" fmla="*/ 38100 h 2844800"/>
                <a:gd name="connsiteX5" fmla="*/ 3721100 w 4029271"/>
                <a:gd name="connsiteY5" fmla="*/ 25400 h 2844800"/>
                <a:gd name="connsiteX6" fmla="*/ 3581400 w 4029271"/>
                <a:gd name="connsiteY6" fmla="*/ 38100 h 2844800"/>
                <a:gd name="connsiteX7" fmla="*/ 3505200 w 4029271"/>
                <a:gd name="connsiteY7" fmla="*/ 88900 h 2844800"/>
                <a:gd name="connsiteX8" fmla="*/ 3467100 w 4029271"/>
                <a:gd name="connsiteY8" fmla="*/ 114300 h 2844800"/>
                <a:gd name="connsiteX9" fmla="*/ 3429000 w 4029271"/>
                <a:gd name="connsiteY9" fmla="*/ 152400 h 2844800"/>
                <a:gd name="connsiteX10" fmla="*/ 3390900 w 4029271"/>
                <a:gd name="connsiteY10" fmla="*/ 165100 h 2844800"/>
                <a:gd name="connsiteX11" fmla="*/ 3213100 w 4029271"/>
                <a:gd name="connsiteY11" fmla="*/ 152400 h 2844800"/>
                <a:gd name="connsiteX12" fmla="*/ 3086100 w 4029271"/>
                <a:gd name="connsiteY12" fmla="*/ 127000 h 2844800"/>
                <a:gd name="connsiteX13" fmla="*/ 3035300 w 4029271"/>
                <a:gd name="connsiteY13" fmla="*/ 114300 h 2844800"/>
                <a:gd name="connsiteX14" fmla="*/ 2400300 w 4029271"/>
                <a:gd name="connsiteY14" fmla="*/ 88900 h 2844800"/>
                <a:gd name="connsiteX15" fmla="*/ 2171700 w 4029271"/>
                <a:gd name="connsiteY15" fmla="*/ 63500 h 2844800"/>
                <a:gd name="connsiteX16" fmla="*/ 2082800 w 4029271"/>
                <a:gd name="connsiteY16" fmla="*/ 50800 h 2844800"/>
                <a:gd name="connsiteX17" fmla="*/ 1854200 w 4029271"/>
                <a:gd name="connsiteY17" fmla="*/ 25400 h 2844800"/>
                <a:gd name="connsiteX18" fmla="*/ 1739900 w 4029271"/>
                <a:gd name="connsiteY18" fmla="*/ 12700 h 2844800"/>
                <a:gd name="connsiteX19" fmla="*/ 1612900 w 4029271"/>
                <a:gd name="connsiteY19" fmla="*/ 0 h 2844800"/>
                <a:gd name="connsiteX20" fmla="*/ 1422400 w 4029271"/>
                <a:gd name="connsiteY20" fmla="*/ 12700 h 2844800"/>
                <a:gd name="connsiteX21" fmla="*/ 1384300 w 4029271"/>
                <a:gd name="connsiteY21" fmla="*/ 38100 h 2844800"/>
                <a:gd name="connsiteX22" fmla="*/ 1346200 w 4029271"/>
                <a:gd name="connsiteY22" fmla="*/ 50800 h 2844800"/>
                <a:gd name="connsiteX23" fmla="*/ 1257300 w 4029271"/>
                <a:gd name="connsiteY23" fmla="*/ 88900 h 2844800"/>
                <a:gd name="connsiteX24" fmla="*/ 1155700 w 4029271"/>
                <a:gd name="connsiteY24" fmla="*/ 114300 h 2844800"/>
                <a:gd name="connsiteX25" fmla="*/ 1104900 w 4029271"/>
                <a:gd name="connsiteY25" fmla="*/ 127000 h 2844800"/>
                <a:gd name="connsiteX26" fmla="*/ 1066800 w 4029271"/>
                <a:gd name="connsiteY26" fmla="*/ 139700 h 2844800"/>
                <a:gd name="connsiteX27" fmla="*/ 889000 w 4029271"/>
                <a:gd name="connsiteY27" fmla="*/ 165100 h 2844800"/>
                <a:gd name="connsiteX28" fmla="*/ 825500 w 4029271"/>
                <a:gd name="connsiteY28" fmla="*/ 177800 h 2844800"/>
                <a:gd name="connsiteX29" fmla="*/ 711200 w 4029271"/>
                <a:gd name="connsiteY29" fmla="*/ 190500 h 2844800"/>
                <a:gd name="connsiteX30" fmla="*/ 647700 w 4029271"/>
                <a:gd name="connsiteY30" fmla="*/ 215900 h 2844800"/>
                <a:gd name="connsiteX31" fmla="*/ 609600 w 4029271"/>
                <a:gd name="connsiteY31" fmla="*/ 254000 h 2844800"/>
                <a:gd name="connsiteX32" fmla="*/ 558800 w 4029271"/>
                <a:gd name="connsiteY32" fmla="*/ 279400 h 2844800"/>
                <a:gd name="connsiteX33" fmla="*/ 533400 w 4029271"/>
                <a:gd name="connsiteY33" fmla="*/ 317500 h 2844800"/>
                <a:gd name="connsiteX34" fmla="*/ 444500 w 4029271"/>
                <a:gd name="connsiteY34" fmla="*/ 419100 h 2844800"/>
                <a:gd name="connsiteX35" fmla="*/ 406400 w 4029271"/>
                <a:gd name="connsiteY35" fmla="*/ 495300 h 2844800"/>
                <a:gd name="connsiteX36" fmla="*/ 355600 w 4029271"/>
                <a:gd name="connsiteY36" fmla="*/ 609600 h 2844800"/>
                <a:gd name="connsiteX37" fmla="*/ 266700 w 4029271"/>
                <a:gd name="connsiteY37" fmla="*/ 736600 h 2844800"/>
                <a:gd name="connsiteX38" fmla="*/ 241300 w 4029271"/>
                <a:gd name="connsiteY38" fmla="*/ 774700 h 2844800"/>
                <a:gd name="connsiteX39" fmla="*/ 215900 w 4029271"/>
                <a:gd name="connsiteY39" fmla="*/ 812800 h 2844800"/>
                <a:gd name="connsiteX40" fmla="*/ 152400 w 4029271"/>
                <a:gd name="connsiteY40" fmla="*/ 927100 h 2844800"/>
                <a:gd name="connsiteX41" fmla="*/ 101600 w 4029271"/>
                <a:gd name="connsiteY41" fmla="*/ 1016000 h 2844800"/>
                <a:gd name="connsiteX42" fmla="*/ 63500 w 4029271"/>
                <a:gd name="connsiteY42" fmla="*/ 1041400 h 2844800"/>
                <a:gd name="connsiteX43" fmla="*/ 12700 w 4029271"/>
                <a:gd name="connsiteY43" fmla="*/ 1155700 h 2844800"/>
                <a:gd name="connsiteX44" fmla="*/ 0 w 4029271"/>
                <a:gd name="connsiteY44" fmla="*/ 1193800 h 2844800"/>
                <a:gd name="connsiteX45" fmla="*/ 25400 w 4029271"/>
                <a:gd name="connsiteY45" fmla="*/ 1473200 h 2844800"/>
                <a:gd name="connsiteX46" fmla="*/ 50800 w 4029271"/>
                <a:gd name="connsiteY46" fmla="*/ 1574800 h 2844800"/>
                <a:gd name="connsiteX47" fmla="*/ 50800 w 4029271"/>
                <a:gd name="connsiteY47" fmla="*/ 1816100 h 2844800"/>
                <a:gd name="connsiteX48" fmla="*/ 88900 w 4029271"/>
                <a:gd name="connsiteY48" fmla="*/ 1854200 h 2844800"/>
                <a:gd name="connsiteX49" fmla="*/ 152400 w 4029271"/>
                <a:gd name="connsiteY49" fmla="*/ 1968500 h 2844800"/>
                <a:gd name="connsiteX50" fmla="*/ 177800 w 4029271"/>
                <a:gd name="connsiteY50" fmla="*/ 2006600 h 2844800"/>
                <a:gd name="connsiteX51" fmla="*/ 215900 w 4029271"/>
                <a:gd name="connsiteY51" fmla="*/ 2082800 h 2844800"/>
                <a:gd name="connsiteX52" fmla="*/ 317500 w 4029271"/>
                <a:gd name="connsiteY52" fmla="*/ 2133600 h 2844800"/>
                <a:gd name="connsiteX53" fmla="*/ 406400 w 4029271"/>
                <a:gd name="connsiteY53" fmla="*/ 2197100 h 2844800"/>
                <a:gd name="connsiteX54" fmla="*/ 444500 w 4029271"/>
                <a:gd name="connsiteY54" fmla="*/ 2222500 h 2844800"/>
                <a:gd name="connsiteX55" fmla="*/ 482600 w 4029271"/>
                <a:gd name="connsiteY55" fmla="*/ 2260600 h 2844800"/>
                <a:gd name="connsiteX56" fmla="*/ 533400 w 4029271"/>
                <a:gd name="connsiteY56" fmla="*/ 2336800 h 2844800"/>
                <a:gd name="connsiteX57" fmla="*/ 609600 w 4029271"/>
                <a:gd name="connsiteY57" fmla="*/ 2362200 h 2844800"/>
                <a:gd name="connsiteX58" fmla="*/ 647700 w 4029271"/>
                <a:gd name="connsiteY58" fmla="*/ 2400300 h 2844800"/>
                <a:gd name="connsiteX59" fmla="*/ 736600 w 4029271"/>
                <a:gd name="connsiteY59" fmla="*/ 2451100 h 2844800"/>
                <a:gd name="connsiteX60" fmla="*/ 774700 w 4029271"/>
                <a:gd name="connsiteY60" fmla="*/ 2489200 h 2844800"/>
                <a:gd name="connsiteX61" fmla="*/ 876300 w 4029271"/>
                <a:gd name="connsiteY61" fmla="*/ 2540000 h 2844800"/>
                <a:gd name="connsiteX62" fmla="*/ 914400 w 4029271"/>
                <a:gd name="connsiteY62" fmla="*/ 2565400 h 2844800"/>
                <a:gd name="connsiteX63" fmla="*/ 952500 w 4029271"/>
                <a:gd name="connsiteY63" fmla="*/ 2578100 h 2844800"/>
                <a:gd name="connsiteX64" fmla="*/ 990600 w 4029271"/>
                <a:gd name="connsiteY64" fmla="*/ 2603500 h 2844800"/>
                <a:gd name="connsiteX65" fmla="*/ 1066800 w 4029271"/>
                <a:gd name="connsiteY65" fmla="*/ 2616200 h 2844800"/>
                <a:gd name="connsiteX66" fmla="*/ 1104900 w 4029271"/>
                <a:gd name="connsiteY66" fmla="*/ 2628900 h 2844800"/>
                <a:gd name="connsiteX67" fmla="*/ 1155700 w 4029271"/>
                <a:gd name="connsiteY67" fmla="*/ 2641600 h 2844800"/>
                <a:gd name="connsiteX68" fmla="*/ 1206500 w 4029271"/>
                <a:gd name="connsiteY68" fmla="*/ 2667000 h 2844800"/>
                <a:gd name="connsiteX69" fmla="*/ 1295400 w 4029271"/>
                <a:gd name="connsiteY69" fmla="*/ 2692400 h 2844800"/>
                <a:gd name="connsiteX70" fmla="*/ 1409700 w 4029271"/>
                <a:gd name="connsiteY70" fmla="*/ 2730500 h 2844800"/>
                <a:gd name="connsiteX71" fmla="*/ 1447800 w 4029271"/>
                <a:gd name="connsiteY71" fmla="*/ 2743200 h 2844800"/>
                <a:gd name="connsiteX72" fmla="*/ 1498600 w 4029271"/>
                <a:gd name="connsiteY72" fmla="*/ 2755900 h 2844800"/>
                <a:gd name="connsiteX73" fmla="*/ 1536700 w 4029271"/>
                <a:gd name="connsiteY73" fmla="*/ 2781300 h 2844800"/>
                <a:gd name="connsiteX74" fmla="*/ 1612900 w 4029271"/>
                <a:gd name="connsiteY74" fmla="*/ 2794000 h 2844800"/>
                <a:gd name="connsiteX75" fmla="*/ 1676400 w 4029271"/>
                <a:gd name="connsiteY75" fmla="*/ 2806700 h 2844800"/>
                <a:gd name="connsiteX76" fmla="*/ 1752600 w 4029271"/>
                <a:gd name="connsiteY76" fmla="*/ 2819400 h 2844800"/>
                <a:gd name="connsiteX77" fmla="*/ 1854200 w 4029271"/>
                <a:gd name="connsiteY77" fmla="*/ 2844800 h 2844800"/>
                <a:gd name="connsiteX78" fmla="*/ 2349500 w 4029271"/>
                <a:gd name="connsiteY78" fmla="*/ 2832100 h 2844800"/>
                <a:gd name="connsiteX79" fmla="*/ 2400300 w 4029271"/>
                <a:gd name="connsiteY79" fmla="*/ 2819400 h 2844800"/>
                <a:gd name="connsiteX80" fmla="*/ 2476500 w 4029271"/>
                <a:gd name="connsiteY80" fmla="*/ 2806700 h 2844800"/>
                <a:gd name="connsiteX81" fmla="*/ 2527300 w 4029271"/>
                <a:gd name="connsiteY81" fmla="*/ 2794000 h 2844800"/>
                <a:gd name="connsiteX82" fmla="*/ 2565400 w 4029271"/>
                <a:gd name="connsiteY82" fmla="*/ 2781300 h 2844800"/>
                <a:gd name="connsiteX83" fmla="*/ 2844800 w 4029271"/>
                <a:gd name="connsiteY83" fmla="*/ 2743200 h 2844800"/>
                <a:gd name="connsiteX84" fmla="*/ 2946400 w 4029271"/>
                <a:gd name="connsiteY84" fmla="*/ 2717800 h 2844800"/>
                <a:gd name="connsiteX85" fmla="*/ 3162300 w 4029271"/>
                <a:gd name="connsiteY85" fmla="*/ 2679700 h 2844800"/>
                <a:gd name="connsiteX86" fmla="*/ 3213100 w 4029271"/>
                <a:gd name="connsiteY86" fmla="*/ 2667000 h 2844800"/>
                <a:gd name="connsiteX87" fmla="*/ 3263900 w 4029271"/>
                <a:gd name="connsiteY87" fmla="*/ 2641600 h 2844800"/>
                <a:gd name="connsiteX88" fmla="*/ 3302000 w 4029271"/>
                <a:gd name="connsiteY88" fmla="*/ 2628900 h 2844800"/>
                <a:gd name="connsiteX89" fmla="*/ 3378200 w 4029271"/>
                <a:gd name="connsiteY89" fmla="*/ 2590800 h 2844800"/>
                <a:gd name="connsiteX90" fmla="*/ 3505200 w 4029271"/>
                <a:gd name="connsiteY90" fmla="*/ 2501900 h 2844800"/>
                <a:gd name="connsiteX91" fmla="*/ 3619500 w 4029271"/>
                <a:gd name="connsiteY91" fmla="*/ 2451100 h 2844800"/>
                <a:gd name="connsiteX92" fmla="*/ 3632200 w 4029271"/>
                <a:gd name="connsiteY92" fmla="*/ 2400300 h 2844800"/>
                <a:gd name="connsiteX93" fmla="*/ 3695700 w 4029271"/>
                <a:gd name="connsiteY93" fmla="*/ 2324100 h 2844800"/>
                <a:gd name="connsiteX94" fmla="*/ 3733800 w 4029271"/>
                <a:gd name="connsiteY94" fmla="*/ 2298700 h 2844800"/>
                <a:gd name="connsiteX95" fmla="*/ 3771900 w 4029271"/>
                <a:gd name="connsiteY95" fmla="*/ 2260600 h 2844800"/>
                <a:gd name="connsiteX96" fmla="*/ 3810000 w 4029271"/>
                <a:gd name="connsiteY96" fmla="*/ 2184400 h 2844800"/>
                <a:gd name="connsiteX97" fmla="*/ 3822700 w 4029271"/>
                <a:gd name="connsiteY97" fmla="*/ 2146300 h 2844800"/>
                <a:gd name="connsiteX98" fmla="*/ 3873500 w 4029271"/>
                <a:gd name="connsiteY98" fmla="*/ 2070100 h 2844800"/>
                <a:gd name="connsiteX99" fmla="*/ 3898900 w 4029271"/>
                <a:gd name="connsiteY99" fmla="*/ 1612900 h 2844800"/>
                <a:gd name="connsiteX100" fmla="*/ 3911600 w 4029271"/>
                <a:gd name="connsiteY100" fmla="*/ 1549400 h 2844800"/>
                <a:gd name="connsiteX101" fmla="*/ 3937000 w 4029271"/>
                <a:gd name="connsiteY101" fmla="*/ 863600 h 2844800"/>
                <a:gd name="connsiteX102" fmla="*/ 3962400 w 4029271"/>
                <a:gd name="connsiteY102" fmla="*/ 736600 h 2844800"/>
                <a:gd name="connsiteX103" fmla="*/ 3987800 w 4029271"/>
                <a:gd name="connsiteY103" fmla="*/ 635000 h 2844800"/>
                <a:gd name="connsiteX104" fmla="*/ 4000500 w 4029271"/>
                <a:gd name="connsiteY104" fmla="*/ 342900 h 2844800"/>
                <a:gd name="connsiteX105" fmla="*/ 4025900 w 4029271"/>
                <a:gd name="connsiteY105" fmla="*/ 266700 h 2844800"/>
                <a:gd name="connsiteX106" fmla="*/ 4013200 w 4029271"/>
                <a:gd name="connsiteY106" fmla="*/ 177800 h 2844800"/>
                <a:gd name="connsiteX107" fmla="*/ 3937000 w 4029271"/>
                <a:gd name="connsiteY107" fmla="*/ 127000 h 2844800"/>
                <a:gd name="connsiteX108" fmla="*/ 3962400 w 4029271"/>
                <a:gd name="connsiteY108" fmla="*/ 12700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4029271" h="2844800">
                  <a:moveTo>
                    <a:pt x="3962400" y="127000"/>
                  </a:moveTo>
                  <a:cubicBezTo>
                    <a:pt x="3953933" y="114300"/>
                    <a:pt x="3950252" y="96473"/>
                    <a:pt x="3937000" y="88900"/>
                  </a:cubicBezTo>
                  <a:cubicBezTo>
                    <a:pt x="3918258" y="78190"/>
                    <a:pt x="3894325" y="81880"/>
                    <a:pt x="3873500" y="76200"/>
                  </a:cubicBezTo>
                  <a:cubicBezTo>
                    <a:pt x="3847669" y="69155"/>
                    <a:pt x="3822700" y="59267"/>
                    <a:pt x="3797300" y="50800"/>
                  </a:cubicBezTo>
                  <a:lnTo>
                    <a:pt x="3759200" y="38100"/>
                  </a:lnTo>
                  <a:lnTo>
                    <a:pt x="3721100" y="25400"/>
                  </a:lnTo>
                  <a:cubicBezTo>
                    <a:pt x="3674533" y="29633"/>
                    <a:pt x="3626259" y="24906"/>
                    <a:pt x="3581400" y="38100"/>
                  </a:cubicBezTo>
                  <a:cubicBezTo>
                    <a:pt x="3552113" y="46714"/>
                    <a:pt x="3530600" y="71967"/>
                    <a:pt x="3505200" y="88900"/>
                  </a:cubicBezTo>
                  <a:cubicBezTo>
                    <a:pt x="3492500" y="97367"/>
                    <a:pt x="3477893" y="103507"/>
                    <a:pt x="3467100" y="114300"/>
                  </a:cubicBezTo>
                  <a:cubicBezTo>
                    <a:pt x="3454400" y="127000"/>
                    <a:pt x="3443944" y="142437"/>
                    <a:pt x="3429000" y="152400"/>
                  </a:cubicBezTo>
                  <a:cubicBezTo>
                    <a:pt x="3417861" y="159826"/>
                    <a:pt x="3403600" y="160867"/>
                    <a:pt x="3390900" y="165100"/>
                  </a:cubicBezTo>
                  <a:cubicBezTo>
                    <a:pt x="3331633" y="160867"/>
                    <a:pt x="3272059" y="159770"/>
                    <a:pt x="3213100" y="152400"/>
                  </a:cubicBezTo>
                  <a:cubicBezTo>
                    <a:pt x="3170262" y="147045"/>
                    <a:pt x="3127983" y="137471"/>
                    <a:pt x="3086100" y="127000"/>
                  </a:cubicBezTo>
                  <a:cubicBezTo>
                    <a:pt x="3069167" y="122767"/>
                    <a:pt x="3052728" y="115268"/>
                    <a:pt x="3035300" y="114300"/>
                  </a:cubicBezTo>
                  <a:cubicBezTo>
                    <a:pt x="2823790" y="102549"/>
                    <a:pt x="2400300" y="88900"/>
                    <a:pt x="2400300" y="88900"/>
                  </a:cubicBezTo>
                  <a:cubicBezTo>
                    <a:pt x="2241694" y="62466"/>
                    <a:pt x="2413355" y="88937"/>
                    <a:pt x="2171700" y="63500"/>
                  </a:cubicBezTo>
                  <a:cubicBezTo>
                    <a:pt x="2141930" y="60366"/>
                    <a:pt x="2112521" y="54367"/>
                    <a:pt x="2082800" y="50800"/>
                  </a:cubicBezTo>
                  <a:lnTo>
                    <a:pt x="1854200" y="25400"/>
                  </a:lnTo>
                  <a:lnTo>
                    <a:pt x="1739900" y="12700"/>
                  </a:lnTo>
                  <a:lnTo>
                    <a:pt x="1612900" y="0"/>
                  </a:lnTo>
                  <a:cubicBezTo>
                    <a:pt x="1549400" y="4233"/>
                    <a:pt x="1485175" y="2237"/>
                    <a:pt x="1422400" y="12700"/>
                  </a:cubicBezTo>
                  <a:cubicBezTo>
                    <a:pt x="1407344" y="15209"/>
                    <a:pt x="1397952" y="31274"/>
                    <a:pt x="1384300" y="38100"/>
                  </a:cubicBezTo>
                  <a:cubicBezTo>
                    <a:pt x="1372326" y="44087"/>
                    <a:pt x="1358505" y="45527"/>
                    <a:pt x="1346200" y="50800"/>
                  </a:cubicBezTo>
                  <a:cubicBezTo>
                    <a:pt x="1285487" y="76820"/>
                    <a:pt x="1311904" y="74008"/>
                    <a:pt x="1257300" y="88900"/>
                  </a:cubicBezTo>
                  <a:cubicBezTo>
                    <a:pt x="1223621" y="98085"/>
                    <a:pt x="1189567" y="105833"/>
                    <a:pt x="1155700" y="114300"/>
                  </a:cubicBezTo>
                  <a:cubicBezTo>
                    <a:pt x="1138767" y="118533"/>
                    <a:pt x="1121459" y="121480"/>
                    <a:pt x="1104900" y="127000"/>
                  </a:cubicBezTo>
                  <a:cubicBezTo>
                    <a:pt x="1092200" y="131233"/>
                    <a:pt x="1079868" y="136796"/>
                    <a:pt x="1066800" y="139700"/>
                  </a:cubicBezTo>
                  <a:cubicBezTo>
                    <a:pt x="1005729" y="153271"/>
                    <a:pt x="951478" y="155488"/>
                    <a:pt x="889000" y="165100"/>
                  </a:cubicBezTo>
                  <a:cubicBezTo>
                    <a:pt x="867665" y="168382"/>
                    <a:pt x="846869" y="174747"/>
                    <a:pt x="825500" y="177800"/>
                  </a:cubicBezTo>
                  <a:cubicBezTo>
                    <a:pt x="787551" y="183221"/>
                    <a:pt x="749300" y="186267"/>
                    <a:pt x="711200" y="190500"/>
                  </a:cubicBezTo>
                  <a:cubicBezTo>
                    <a:pt x="690033" y="198967"/>
                    <a:pt x="667032" y="203818"/>
                    <a:pt x="647700" y="215900"/>
                  </a:cubicBezTo>
                  <a:cubicBezTo>
                    <a:pt x="632470" y="225419"/>
                    <a:pt x="624215" y="243561"/>
                    <a:pt x="609600" y="254000"/>
                  </a:cubicBezTo>
                  <a:cubicBezTo>
                    <a:pt x="594194" y="265004"/>
                    <a:pt x="575733" y="270933"/>
                    <a:pt x="558800" y="279400"/>
                  </a:cubicBezTo>
                  <a:cubicBezTo>
                    <a:pt x="550333" y="292100"/>
                    <a:pt x="544193" y="306707"/>
                    <a:pt x="533400" y="317500"/>
                  </a:cubicBezTo>
                  <a:cubicBezTo>
                    <a:pt x="481542" y="369358"/>
                    <a:pt x="480483" y="311150"/>
                    <a:pt x="444500" y="419100"/>
                  </a:cubicBezTo>
                  <a:cubicBezTo>
                    <a:pt x="398183" y="558051"/>
                    <a:pt x="472052" y="347584"/>
                    <a:pt x="406400" y="495300"/>
                  </a:cubicBezTo>
                  <a:cubicBezTo>
                    <a:pt x="357809" y="604629"/>
                    <a:pt x="406321" y="538591"/>
                    <a:pt x="355600" y="609600"/>
                  </a:cubicBezTo>
                  <a:cubicBezTo>
                    <a:pt x="261573" y="741238"/>
                    <a:pt x="383484" y="561424"/>
                    <a:pt x="266700" y="736600"/>
                  </a:cubicBezTo>
                  <a:lnTo>
                    <a:pt x="241300" y="774700"/>
                  </a:lnTo>
                  <a:cubicBezTo>
                    <a:pt x="232833" y="787400"/>
                    <a:pt x="220727" y="798320"/>
                    <a:pt x="215900" y="812800"/>
                  </a:cubicBezTo>
                  <a:cubicBezTo>
                    <a:pt x="180780" y="918161"/>
                    <a:pt x="239739" y="752423"/>
                    <a:pt x="152400" y="927100"/>
                  </a:cubicBezTo>
                  <a:cubicBezTo>
                    <a:pt x="142439" y="947022"/>
                    <a:pt x="119551" y="998049"/>
                    <a:pt x="101600" y="1016000"/>
                  </a:cubicBezTo>
                  <a:cubicBezTo>
                    <a:pt x="90807" y="1026793"/>
                    <a:pt x="76200" y="1032933"/>
                    <a:pt x="63500" y="1041400"/>
                  </a:cubicBezTo>
                  <a:cubicBezTo>
                    <a:pt x="23248" y="1101777"/>
                    <a:pt x="42927" y="1065020"/>
                    <a:pt x="12700" y="1155700"/>
                  </a:cubicBezTo>
                  <a:lnTo>
                    <a:pt x="0" y="1193800"/>
                  </a:lnTo>
                  <a:cubicBezTo>
                    <a:pt x="6909" y="1304346"/>
                    <a:pt x="4350" y="1374965"/>
                    <a:pt x="25400" y="1473200"/>
                  </a:cubicBezTo>
                  <a:cubicBezTo>
                    <a:pt x="32714" y="1507334"/>
                    <a:pt x="50800" y="1574800"/>
                    <a:pt x="50800" y="1574800"/>
                  </a:cubicBezTo>
                  <a:cubicBezTo>
                    <a:pt x="49131" y="1598167"/>
                    <a:pt x="21881" y="1758262"/>
                    <a:pt x="50800" y="1816100"/>
                  </a:cubicBezTo>
                  <a:cubicBezTo>
                    <a:pt x="58832" y="1832164"/>
                    <a:pt x="76200" y="1841500"/>
                    <a:pt x="88900" y="1854200"/>
                  </a:cubicBezTo>
                  <a:cubicBezTo>
                    <a:pt x="111253" y="1921260"/>
                    <a:pt x="94174" y="1881161"/>
                    <a:pt x="152400" y="1968500"/>
                  </a:cubicBezTo>
                  <a:cubicBezTo>
                    <a:pt x="160867" y="1981200"/>
                    <a:pt x="172973" y="1992120"/>
                    <a:pt x="177800" y="2006600"/>
                  </a:cubicBezTo>
                  <a:cubicBezTo>
                    <a:pt x="185313" y="2029138"/>
                    <a:pt x="194492" y="2067814"/>
                    <a:pt x="215900" y="2082800"/>
                  </a:cubicBezTo>
                  <a:cubicBezTo>
                    <a:pt x="246919" y="2104514"/>
                    <a:pt x="285995" y="2112597"/>
                    <a:pt x="317500" y="2133600"/>
                  </a:cubicBezTo>
                  <a:cubicBezTo>
                    <a:pt x="407290" y="2193460"/>
                    <a:pt x="296131" y="2118336"/>
                    <a:pt x="406400" y="2197100"/>
                  </a:cubicBezTo>
                  <a:cubicBezTo>
                    <a:pt x="418820" y="2205972"/>
                    <a:pt x="432774" y="2212729"/>
                    <a:pt x="444500" y="2222500"/>
                  </a:cubicBezTo>
                  <a:cubicBezTo>
                    <a:pt x="458298" y="2233998"/>
                    <a:pt x="471573" y="2246423"/>
                    <a:pt x="482600" y="2260600"/>
                  </a:cubicBezTo>
                  <a:cubicBezTo>
                    <a:pt x="501342" y="2284697"/>
                    <a:pt x="504440" y="2327147"/>
                    <a:pt x="533400" y="2336800"/>
                  </a:cubicBezTo>
                  <a:lnTo>
                    <a:pt x="609600" y="2362200"/>
                  </a:lnTo>
                  <a:cubicBezTo>
                    <a:pt x="622300" y="2374900"/>
                    <a:pt x="633085" y="2389861"/>
                    <a:pt x="647700" y="2400300"/>
                  </a:cubicBezTo>
                  <a:cubicBezTo>
                    <a:pt x="734652" y="2462408"/>
                    <a:pt x="664608" y="2391106"/>
                    <a:pt x="736600" y="2451100"/>
                  </a:cubicBezTo>
                  <a:cubicBezTo>
                    <a:pt x="750398" y="2462598"/>
                    <a:pt x="759547" y="2479557"/>
                    <a:pt x="774700" y="2489200"/>
                  </a:cubicBezTo>
                  <a:cubicBezTo>
                    <a:pt x="806644" y="2509528"/>
                    <a:pt x="844795" y="2518997"/>
                    <a:pt x="876300" y="2540000"/>
                  </a:cubicBezTo>
                  <a:cubicBezTo>
                    <a:pt x="889000" y="2548467"/>
                    <a:pt x="900748" y="2558574"/>
                    <a:pt x="914400" y="2565400"/>
                  </a:cubicBezTo>
                  <a:cubicBezTo>
                    <a:pt x="926374" y="2571387"/>
                    <a:pt x="940526" y="2572113"/>
                    <a:pt x="952500" y="2578100"/>
                  </a:cubicBezTo>
                  <a:cubicBezTo>
                    <a:pt x="966152" y="2584926"/>
                    <a:pt x="976120" y="2598673"/>
                    <a:pt x="990600" y="2603500"/>
                  </a:cubicBezTo>
                  <a:cubicBezTo>
                    <a:pt x="1015029" y="2611643"/>
                    <a:pt x="1041663" y="2610614"/>
                    <a:pt x="1066800" y="2616200"/>
                  </a:cubicBezTo>
                  <a:cubicBezTo>
                    <a:pt x="1079868" y="2619104"/>
                    <a:pt x="1092028" y="2625222"/>
                    <a:pt x="1104900" y="2628900"/>
                  </a:cubicBezTo>
                  <a:cubicBezTo>
                    <a:pt x="1121683" y="2633695"/>
                    <a:pt x="1139357" y="2635471"/>
                    <a:pt x="1155700" y="2641600"/>
                  </a:cubicBezTo>
                  <a:cubicBezTo>
                    <a:pt x="1173427" y="2648247"/>
                    <a:pt x="1189099" y="2659542"/>
                    <a:pt x="1206500" y="2667000"/>
                  </a:cubicBezTo>
                  <a:cubicBezTo>
                    <a:pt x="1239696" y="2681227"/>
                    <a:pt x="1259596" y="2681659"/>
                    <a:pt x="1295400" y="2692400"/>
                  </a:cubicBezTo>
                  <a:lnTo>
                    <a:pt x="1409700" y="2730500"/>
                  </a:lnTo>
                  <a:cubicBezTo>
                    <a:pt x="1422400" y="2734733"/>
                    <a:pt x="1434813" y="2739953"/>
                    <a:pt x="1447800" y="2743200"/>
                  </a:cubicBezTo>
                  <a:lnTo>
                    <a:pt x="1498600" y="2755900"/>
                  </a:lnTo>
                  <a:cubicBezTo>
                    <a:pt x="1511300" y="2764367"/>
                    <a:pt x="1522220" y="2776473"/>
                    <a:pt x="1536700" y="2781300"/>
                  </a:cubicBezTo>
                  <a:cubicBezTo>
                    <a:pt x="1561129" y="2789443"/>
                    <a:pt x="1587565" y="2789394"/>
                    <a:pt x="1612900" y="2794000"/>
                  </a:cubicBezTo>
                  <a:cubicBezTo>
                    <a:pt x="1634138" y="2797861"/>
                    <a:pt x="1655162" y="2802839"/>
                    <a:pt x="1676400" y="2806700"/>
                  </a:cubicBezTo>
                  <a:cubicBezTo>
                    <a:pt x="1701735" y="2811306"/>
                    <a:pt x="1727421" y="2814005"/>
                    <a:pt x="1752600" y="2819400"/>
                  </a:cubicBezTo>
                  <a:cubicBezTo>
                    <a:pt x="1786734" y="2826714"/>
                    <a:pt x="1854200" y="2844800"/>
                    <a:pt x="1854200" y="2844800"/>
                  </a:cubicBezTo>
                  <a:cubicBezTo>
                    <a:pt x="2019300" y="2840567"/>
                    <a:pt x="2184524" y="2839773"/>
                    <a:pt x="2349500" y="2832100"/>
                  </a:cubicBezTo>
                  <a:cubicBezTo>
                    <a:pt x="2366936" y="2831289"/>
                    <a:pt x="2383184" y="2822823"/>
                    <a:pt x="2400300" y="2819400"/>
                  </a:cubicBezTo>
                  <a:cubicBezTo>
                    <a:pt x="2425550" y="2814350"/>
                    <a:pt x="2451250" y="2811750"/>
                    <a:pt x="2476500" y="2806700"/>
                  </a:cubicBezTo>
                  <a:cubicBezTo>
                    <a:pt x="2493616" y="2803277"/>
                    <a:pt x="2510517" y="2798795"/>
                    <a:pt x="2527300" y="2794000"/>
                  </a:cubicBezTo>
                  <a:cubicBezTo>
                    <a:pt x="2540172" y="2790322"/>
                    <a:pt x="2552169" y="2783336"/>
                    <a:pt x="2565400" y="2781300"/>
                  </a:cubicBezTo>
                  <a:cubicBezTo>
                    <a:pt x="2704307" y="2759930"/>
                    <a:pt x="2698054" y="2779886"/>
                    <a:pt x="2844800" y="2743200"/>
                  </a:cubicBezTo>
                  <a:cubicBezTo>
                    <a:pt x="2878667" y="2734733"/>
                    <a:pt x="2911842" y="2722737"/>
                    <a:pt x="2946400" y="2717800"/>
                  </a:cubicBezTo>
                  <a:cubicBezTo>
                    <a:pt x="3027446" y="2706222"/>
                    <a:pt x="3078912" y="2700547"/>
                    <a:pt x="3162300" y="2679700"/>
                  </a:cubicBezTo>
                  <a:cubicBezTo>
                    <a:pt x="3179233" y="2675467"/>
                    <a:pt x="3196757" y="2673129"/>
                    <a:pt x="3213100" y="2667000"/>
                  </a:cubicBezTo>
                  <a:cubicBezTo>
                    <a:pt x="3230827" y="2660353"/>
                    <a:pt x="3246499" y="2649058"/>
                    <a:pt x="3263900" y="2641600"/>
                  </a:cubicBezTo>
                  <a:cubicBezTo>
                    <a:pt x="3276205" y="2636327"/>
                    <a:pt x="3290026" y="2634887"/>
                    <a:pt x="3302000" y="2628900"/>
                  </a:cubicBezTo>
                  <a:cubicBezTo>
                    <a:pt x="3400477" y="2579661"/>
                    <a:pt x="3282435" y="2622722"/>
                    <a:pt x="3378200" y="2590800"/>
                  </a:cubicBezTo>
                  <a:cubicBezTo>
                    <a:pt x="3401384" y="2573412"/>
                    <a:pt x="3486438" y="2508154"/>
                    <a:pt x="3505200" y="2501900"/>
                  </a:cubicBezTo>
                  <a:cubicBezTo>
                    <a:pt x="3595880" y="2471673"/>
                    <a:pt x="3559123" y="2491352"/>
                    <a:pt x="3619500" y="2451100"/>
                  </a:cubicBezTo>
                  <a:cubicBezTo>
                    <a:pt x="3623733" y="2434167"/>
                    <a:pt x="3625324" y="2416343"/>
                    <a:pt x="3632200" y="2400300"/>
                  </a:cubicBezTo>
                  <a:cubicBezTo>
                    <a:pt x="3643300" y="2374400"/>
                    <a:pt x="3675357" y="2341053"/>
                    <a:pt x="3695700" y="2324100"/>
                  </a:cubicBezTo>
                  <a:cubicBezTo>
                    <a:pt x="3707426" y="2314329"/>
                    <a:pt x="3722074" y="2308471"/>
                    <a:pt x="3733800" y="2298700"/>
                  </a:cubicBezTo>
                  <a:cubicBezTo>
                    <a:pt x="3747598" y="2287202"/>
                    <a:pt x="3759200" y="2273300"/>
                    <a:pt x="3771900" y="2260600"/>
                  </a:cubicBezTo>
                  <a:cubicBezTo>
                    <a:pt x="3803822" y="2164835"/>
                    <a:pt x="3760761" y="2282877"/>
                    <a:pt x="3810000" y="2184400"/>
                  </a:cubicBezTo>
                  <a:cubicBezTo>
                    <a:pt x="3815987" y="2172426"/>
                    <a:pt x="3816199" y="2158002"/>
                    <a:pt x="3822700" y="2146300"/>
                  </a:cubicBezTo>
                  <a:cubicBezTo>
                    <a:pt x="3837525" y="2119615"/>
                    <a:pt x="3873500" y="2070100"/>
                    <a:pt x="3873500" y="2070100"/>
                  </a:cubicBezTo>
                  <a:cubicBezTo>
                    <a:pt x="3920660" y="1881461"/>
                    <a:pt x="3873323" y="2086073"/>
                    <a:pt x="3898900" y="1612900"/>
                  </a:cubicBezTo>
                  <a:cubicBezTo>
                    <a:pt x="3900065" y="1591346"/>
                    <a:pt x="3907367" y="1570567"/>
                    <a:pt x="3911600" y="1549400"/>
                  </a:cubicBezTo>
                  <a:cubicBezTo>
                    <a:pt x="3920067" y="1320800"/>
                    <a:pt x="3892137" y="1087914"/>
                    <a:pt x="3937000" y="863600"/>
                  </a:cubicBezTo>
                  <a:cubicBezTo>
                    <a:pt x="3945467" y="821267"/>
                    <a:pt x="3951929" y="778483"/>
                    <a:pt x="3962400" y="736600"/>
                  </a:cubicBezTo>
                  <a:lnTo>
                    <a:pt x="3987800" y="635000"/>
                  </a:lnTo>
                  <a:cubicBezTo>
                    <a:pt x="3992033" y="537633"/>
                    <a:pt x="3990472" y="439841"/>
                    <a:pt x="4000500" y="342900"/>
                  </a:cubicBezTo>
                  <a:cubicBezTo>
                    <a:pt x="4003255" y="316268"/>
                    <a:pt x="4025900" y="266700"/>
                    <a:pt x="4025900" y="266700"/>
                  </a:cubicBezTo>
                  <a:cubicBezTo>
                    <a:pt x="4021667" y="237067"/>
                    <a:pt x="4029271" y="203054"/>
                    <a:pt x="4013200" y="177800"/>
                  </a:cubicBezTo>
                  <a:cubicBezTo>
                    <a:pt x="3996811" y="152046"/>
                    <a:pt x="3950652" y="154304"/>
                    <a:pt x="3937000" y="127000"/>
                  </a:cubicBezTo>
                  <a:lnTo>
                    <a:pt x="3962400" y="12700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1841" y="74340"/>
              <a:ext cx="971550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843809" y="-459432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1914-1918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413" y="914400"/>
            <a:ext cx="6808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413" y="762000"/>
            <a:ext cx="7342187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38200"/>
            <a:ext cx="70866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Lines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90600"/>
            <a:ext cx="696118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90600"/>
            <a:ext cx="71628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7315200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613" y="758825"/>
            <a:ext cx="7418387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roprofs.com/flashcards/upload/q2572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78696"/>
            <a:ext cx="2937934" cy="3048000"/>
          </a:xfrm>
          <a:prstGeom prst="rect">
            <a:avLst/>
          </a:prstGeom>
          <a:noFill/>
        </p:spPr>
      </p:pic>
      <p:pic>
        <p:nvPicPr>
          <p:cNvPr id="11278" name="Picture 14" descr="Fernand Leger -Seated Woman, 19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197896"/>
            <a:ext cx="1488281" cy="1905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72390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Cubism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Futurism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Early Constructivism</a:t>
            </a:r>
          </a:p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Blaue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Reiter movement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57861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Picasso : les demoiselles </a:t>
            </a:r>
            <a:r>
              <a:rPr lang="en-US" sz="1400" dirty="0" err="1" smtClean="0">
                <a:solidFill>
                  <a:schemeClr val="bg1"/>
                </a:solidFill>
              </a:rPr>
              <a:t>d’Avignon</a:t>
            </a:r>
            <a:r>
              <a:rPr lang="en-US" sz="1400" dirty="0" smtClean="0">
                <a:solidFill>
                  <a:schemeClr val="bg1"/>
                </a:solidFill>
              </a:rPr>
              <a:t> 1913, Leger: seated woman 1913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13" y="685800"/>
            <a:ext cx="7646987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13" y="685800"/>
            <a:ext cx="7646987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Planes and lines (1)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344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69950"/>
            <a:ext cx="7265988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58825"/>
            <a:ext cx="7418387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Planes and lines (2)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3.gstatic.com/images?q=tbn:ANd9GcQY4r8hyFbBKTRR6ocz6boYy9Xw8T854dODLFdKnBWg4oITYAh82bujbNC5U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139480"/>
            <a:ext cx="2841195" cy="196215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9904"/>
            <a:ext cx="72390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Cubism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Futurism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Early Constructivism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Blaue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Reiter movement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5966936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Bocciomi</a:t>
            </a:r>
            <a:r>
              <a:rPr lang="en-US" sz="1400" dirty="0" smtClean="0">
                <a:solidFill>
                  <a:schemeClr val="bg1"/>
                </a:solidFill>
              </a:rPr>
              <a:t>, dynamism of a cyclist, 1913, </a:t>
            </a:r>
            <a:r>
              <a:rPr lang="en-US" sz="1400" dirty="0" err="1" smtClean="0">
                <a:solidFill>
                  <a:schemeClr val="bg1"/>
                </a:solidFill>
              </a:rPr>
              <a:t>Giacomo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Balla</a:t>
            </a:r>
            <a:r>
              <a:rPr lang="en-US" sz="1400" dirty="0" smtClean="0">
                <a:solidFill>
                  <a:schemeClr val="bg1"/>
                </a:solidFill>
              </a:rPr>
              <a:t>: abstract speed and sound, 1913-1914,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282" name="Picture 18" descr="http://t1.gstatic.com/images?q=tbn:ANd9GcT_oamaqGQJnMWQcOovz5LSbhr5xKyenui2wibKrvHpuFjA-Ld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" y="3134034"/>
            <a:ext cx="2971801" cy="1910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Composition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0350"/>
            <a:ext cx="8610600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3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8925"/>
            <a:ext cx="86868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Periphery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613" y="762000"/>
            <a:ext cx="7265987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ttp://uploads6.wikipaintings.org/images/kazimir-malevich/neron-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004320"/>
            <a:ext cx="1436958" cy="1981200"/>
          </a:xfrm>
          <a:prstGeom prst="rect">
            <a:avLst/>
          </a:prstGeom>
          <a:noFill/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13719"/>
            <a:ext cx="3048000" cy="291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AutoShape 8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AutoShape 12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9904"/>
            <a:ext cx="72390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Cubism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Futurism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Early Constructivism</a:t>
            </a:r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Blaue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Reiter movement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t1.gstatic.com/images?q=tbn:ANd9GcQHuCInX6hC0ERFcyitgxUzi0Ekmo2C8QzD8LHskvQYsMBEc-cTk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708920"/>
            <a:ext cx="1695450" cy="27051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715000" y="63347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Malevich: morning in the village after snowstorm , </a:t>
            </a:r>
            <a:r>
              <a:rPr lang="en-US" sz="1400" dirty="0" err="1" smtClean="0">
                <a:solidFill>
                  <a:schemeClr val="bg1"/>
                </a:solidFill>
              </a:rPr>
              <a:t>neron</a:t>
            </a:r>
            <a:r>
              <a:rPr lang="en-US" sz="1400" dirty="0" smtClean="0">
                <a:solidFill>
                  <a:schemeClr val="bg1"/>
                </a:solidFill>
              </a:rPr>
              <a:t>, black and red squares,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413" y="1085850"/>
            <a:ext cx="665638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7388"/>
            <a:ext cx="76200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013" y="685800"/>
            <a:ext cx="7723187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Partial periphery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1475"/>
            <a:ext cx="8534400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1475"/>
            <a:ext cx="8534400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Quadrants 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0350"/>
            <a:ext cx="86868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8915400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90513"/>
            <a:ext cx="8686800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quares with Concentric Rings (Farbstudie), 1913 - Wassily Kandins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614936"/>
            <a:ext cx="3276600" cy="2319718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7/7f/Franz_Marc_029a.jpg/220px-Franz_Marc_029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852936"/>
            <a:ext cx="1828800" cy="2867893"/>
          </a:xfrm>
          <a:prstGeom prst="rect">
            <a:avLst/>
          </a:prstGeom>
          <a:noFill/>
        </p:spPr>
      </p:pic>
      <p:sp>
        <p:nvSpPr>
          <p:cNvPr id="11272" name="AutoShape 8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AutoShape 12" descr="data:image/jpeg;base64,/9j/4AAQSkZJRgABAQAAAQABAAD/2wCEAAkGBhQSERUUExQWFBUWGR0aGBgYGB0YHBodHxwcGxshHR4cHSYgHx0jHxscHy8gIygpLCwsHCAxNTIqNSYrLCkBCQoKDgwOGg8PGiwkHyQsKiwsLCwpLCwpKSwsLCwsLCwsLCwsLCwsLCwsLCwsKSwsLCwsLCwsLCwsLCwsLCksKf/AABEIAP4AxgMBIgACEQEDEQH/xAAcAAADAQADAQEAAAAAAAAAAAAFBgcEAAEDAgj/xABGEAABAwIEAwUFBgMGBQMFAAABAgMRACEEBRIxBkFREyJhcYEHMkKRoRQjscHR8FJi4RUzcoKS8RYkQ3OyU6LSNDWTwtP/xAAaAQADAQEBAQAAAAAAAAAAAAACAwQBAAUG/8QAKREAAgICAgICAQQCAwAAAAAAAQIAEQMhEjEEQRMiUQUyYXGBsSMzkf/aAAwDAQACEQMRAD8AdXuI3wkDXK7fCOvlWjC8RuqSDrHyAj6bUupxyXZIVaeRuIrC88kDWp1QQCTvzAIv1HnXnWbjo3P8YFsDWoAmBEDf9B1rYrPnLd4X8BU5Ywjzy+10dohFkIKoJFovsTYb71m4lzhLzLgVKSmAUrSQUqO1vAT1251p5XVzQARKLi+J3UKSmUkqIEWBHU+PlWhGeunmn5VE+G+IF4det3UtMR7xMAbATtvtaqHl/FTDqJQoTBOk2NvCsdWHUIAexDWb8cHDgaiJPKNrfOu8u42W6kEaQTyMSB41IM7xxcfKhAn4bQOQ5715YPPHEQUKTIMWMfgZ5n9KKm/McMakXLh/xG5z0/Kvs8ROfy/KpmjP3nMM6lSFMq0EocIlJ6QdgqOu9/Ki+TZs6thDpbLoKQSWz3trnSYkz0NCeY9xJ4g1Ud/7eXz0j0/rScfae+t/Q2ltKdu8kqJjmCDselYsVxthlJW2VqYdiNLqC2oGOp7v1rxyHhns1JWok/K8+VECQDyizZOo6Y3jRbTRWoJnTqgAmbgdeqhXszxcpQB7gkTccvn4H5Uk8cnQyhSCR94EC/8AElQn0Na8cexy+6pOiJ3/AB86zdCEaFmH8Nx/2iyE6CkGCehgnr0r2Txi8oylLejkozfyqb8At6wfCbfMU+ONpQ2bQEjntFaxKmrnLsXA+c+1x5l5SEtNq0qi+qSOfPei2T+0lT4slHoT+ZsdqjObYlTi9URJJsbmTRXh7FKYlaSSADqkFWnoq1yBzjlfkacV+uooN9typ8Re0wYRIlKVOL9xA1SbwCeg8azY/wBprzKDqba16UnSSpO8yN97frQDIchQVDEOHtXSAdSuUiRAED1il/jRz79YgmyQJM8pn8aWuzUYwoXHrBe2IOR3ECeXe/GmTDcYlQBCUX8TUDwTBCgr4R72wjf9Pz6w+N5zpSltoF1wiYEnSm91/IwCR6b1rgjqZjIPcoGI4zUn4EqJ2AJn/bxrNlnHqnUSW0BQsoBRsf0PKgGX4MgalK1LiCT9YvEeVJeGz7sMX3iYnQveCJsYO0Tz5Glrya6MaQo9S55LnJfKgUhMAHcmuUN4OeCiojYgVymYySu4rIAG1J3nuTJKwppXZOEkjRtqJ5p5E9RE852oE7lOJQCcQRAuLglXLeBvzm55025U+XHG1A7g7fOvPjxpRaTpvc/gKDmQ1Ta1cMcKYUpwjWq6inUfUk/hFJ/HOO1PFMd1scjExJ6dTVByxKW2G0jZKEptfYR+VTvHYIvP4hX8wA+QJsPHrW/kw0rVxQw2JIPgTeLeNM+R5O0tTSgiFlZUYsClIkgja5A5Teg68rhQAFNXC7HZvNlZAAZdVOwHeRJNugoVaWeSFKioRx3s9bcBPaLBI2EQFHcxEmxjfkKUc04NVh1J+81av5Y28J8qoOX8XsuyJKVBUAEb3gR+FE3cMhZClAK3meQ3PlS7vowBkfEaIkS4izdwI+zzYQVcySIO/gY9RTr7J831sraUboMgH+FV7eur6VNsyxPaPLcNypRUNuZmLfL0ohwZmZYxjRmEqOlV4EKt9N/nVxxgY5E2Tk9yv5/wy1iQZGlcWWBJB8QbEeBpCxeJewMoQrsFpBJSJWy4CYSpKCPuyb3TYRtvVZZTKRS9xjwyMSwYH3iLp5Senr+IFIU7ozWWTLOc7bfSkgul0KCloWQUSNU6QIHSCNxuJFMnFWbocwDUOJlaUnSDJtbbwNjPSpw8wUq2IIPPw3pjy7FBtCS2z26nBBKwQhCyZEGO8SDcDnFPZAKMSpLWIa4GzJtjWl0luE6hr7oPu7T5/UeNOfEmLjBuqEToMX6gx+VI2YZYE/eY98lZH3TaPeBi2hCTAvzNrXNcaxyzhVNai0dOl1tUAAmDLcSWwoEGB3JJsmJpRUMeUcuhUVnlHVcfTxP+1E8kxJkAxfUT0NoG3iaIYfJ0uSpBKtO6TOodNQ/PYxua7wmUltRPPupTBAndSrH/AAimFhUSFN7lAy5kJaSOgERUv4nxRXinYNgqPklO1VNlWlPQCp7/AGL2ilrIkFxZt5wN/KkYzsmPyixUE4XMNAki/lP42vtT/wAI5Y200CgH7zvEnfyB6eFK+KyhktjWtCIm5UBvf8j8q2YPihOGWlsOh5gjcIUFNQYkkiFIkGDvY0b/AGGoOMce4+hET4W+dSHiNP8AzC5vJv8AnViaWlSNQIIImx63/ZqPcRiMS6J+Ix5SRQ+ONw8vUqfscxyj2jSpOhCShRM6kFRj1Gx8h1rlYPYe6S4+CZGgR4d6P0rlOAAiSZzh7Blvs+QGr6+tbM1VqUQQYAISUidJIiTNgBcyelCMz4sLLn2ctj7RrCUrF2+9sd5BvdO3jypgGGLbCtZ1K0ErMbqgkn8qkf6mzGjYoQXw5xB2/wB04OzfSNRSDCVoIHfSNiDz6V1w6y12+JTrg6rD3hpmN58xSXl2pQQQsh5CUKaXPumLg39wwfn82PDZky+kFoFrGE6S2gyde5kGUhvck8ojexcUr/MAPcZHeGEKOqAfz8aC8T4TsG21xZIcQozFnAI59U0cwOYOsNqOLDaUoEhwKgbbaSJnoADedpFBcPnyM3ZfQhGkoSClClDUVX5J+EGBM8zNBxqODGIDGMU2qeXSm7KuIHVtPgKkFlZO0p+7VHy2pN7DvFJCkrTIKVd0z+dbeH1rDq0pCla21oITf3kkTHh9KUCAaqp62bFzxnJ3/MVCZnzrtMggzBBkV8ld+kgf1+tcUqvW9T5wz9C8M5ml/DNuA+8lJ9YvRFbX6VOvZBmmoLYJugSNtiTPLkT9RVNUKhZaNSpTq5MMdlracyUytIKHB2qZFuescp7wB8L9a9c6xyVheHSptr+GwItuAAYBskz52rX7QWuyeYfmNIdSedig+BtUwXiC4orV3rzfe/KDvNGq3uKZuOo05S80AFIbXicQod5Sp0g7CVKufSfSvfEYBxzF6XlISt1lR0N/AUEFG51EwpVzy2sK8sjW8pkgacKynVqc2Ubk+8doFhEedevCbuCbxCndRPZiO1MgKUqdXdI1KIAB1E8zQN7j0vVdwLjGn8M4NRNvdV+7EHmDINb8LxGtagpamGtAlKihagrrAC4BA5H0mnrEY7BviFKbV01daA4jglgr+7dTB3Qe8CD0vNKDfmWuFcbFGDs1xzyRCsQsqAmG20oGwO4lVLi8WtSiVBRmfeJPOfxvVA4Xy1DmFaLh1ESBMbAlI84gXNEn+H2ugB6wK43cWr4x2JLcOlwqMDbcRWlJf1gESNiDEEG15tzql/2Q0BBAkC42nzrNj8bhMOCpQSD1jUa6yIz5FOgsx8KudmpeEUTKAFImLoVcRvsZHpSTxMB9pd661D/3Hf50yO5629meGU0R7q0KMEWIkcr3nevXC8OoxOLfLo1JQ4oESR8oINppqEIb/iRZATqHfYxg+zefAVqltJ+tcpj4GwLLbrgan3IN52INibnfqedd0YbluIIrUU8DliG22xpClKeSVKKQSTJUbkEx+Q8aPZ0CGHSP/TV/4mguJxL7HZjENHT2kh1rvp2UBrTumZ3k86OYhvt2lpB7q0kSm+4j1qXIC1RyEASVt4nTpCZUqERY8kiZjkJFO7WKYwbfbrEvqEGBK1xtG8CDEjpFzXnl2QIaLjaUDtwkLa7T4k2Ty6KFwNpT1FeGHyhDJU+88h3FA2myUQIhAUNwbahEWiqnblFIu554nLHH4fzCUti7eGBj1cj6iZO1tq5jlM4sI7IfZnWY7FxCQNI/hgbo2kfLnXniMxcnUsJv1JvAAMA2n1rzK0gqJFzFvUX6yN6VyMo+MVU7RjcPjicLmDYZxaZCXUQAqD8CjvJM6DIPLw9csylzAL0upStJjQ+ke9f3SOSoBtPrWb+xxjEhpwETdDkXB84Fq25FmGJYUnBY9tS0uHS26bgmDCSeZMe9v1vWmmE4EqePqTDNsJ2by0xAClR5aj+G1ZjTz7SMA0tfasLQSBKgkzt3V7Hl3T/r8KRgatxm1EjcUY1ezPMOyxzc/Hqb+Ykf+5IHrVxVX5uyzFdm82vbSpJB8QQfyr9H4bEpWhKgQQRIINoO1Iyj7RiGxEn2o4fWhhFyVLVED+Wh2T8JsYbDF59Xe0zBEgGYFhdRJgQBc2o9xCrXjsOme62hbi/DkJ9aUcVxWp3FpOj7plfcQZOog++epidN7EzSy1CoxcfNtdz0dwmFbaUvEqOJdbUUBKiQhK7mA3YJH4+VZsFwwX2EKHayoBSoSgJ1ESrTCvdFkgEct6a+LOHximQ7hz96EiBycSbgH+YcjyNtiZWuEc+OFDqX1BKQLhRkpUJtadunjQkWI1GKjkujAmJyosultwkHa4EHaIOqK0uYF5sJUhDkmSlcAoECSSUqVA5xzNGcyLuKBeSlKGiQUoxES+eqYBU3KYgyZ+te+SZ4gYYsdmtTqSqWN1AEzcm2i8a5ihCDuObysjLxuK+T5k7rS03tGhIN7bXH1NbsH2ykrYCDile6FFZDbZ/7gNyP4QaMO5OhI7XFaIgnsW/d8Ao7rPnbwNCc64pSpsNtAtQYhNu7yAjbkbUbOD1E40dhxmV3LMTglhaMQlbtipqDCgeU87dQPCh2Pb7f7xBVJJ1oVcoV0/S1ccWp1YUTNoHjRx3Kk9ijFIQSW/71IJ+8bJue6QZTvI5eVDyuUhfgIbuDOE8tnGNhQIKJWT5DnfxijeaPqbdWpKkpBeXc7WSLnfemjBrwjLPaIgBQ1EqJJg/4iTHlaprmuZB7EKU13dSzzJ13t3TaY51qDkdyXK12ZYfZwfvnIWFSgG3KVTtXKzeyl2Vr1JKVhsAgyZuLyRXVGuhEN3DrTnXrzpdyrH9myrUNMPOiBeAVEgCLbEfWmLEIgg2qbp7QsuIEaftDsyrfvD6CbXpGIXdw3NRldY+2hTratCmtSWVjdC/iJvdJ92NjBmp1mbyw+srTodSqXGySYJm6Z3QbkRt8pZ8szh/DJXp7NaU7ouCfI9RPQiu+I8M3jwNI7LEIJCVKTpPKUq8DJuJ5xvTytzseTgbmJp8LYCouD1iw3vHXxojh8lUtGtcJEiSbJA86BYPFpWpDCGiXxKVAmGyuSkHVOxgH1olj8sdDZOMU4Vj3WSVIaG5kqFlm3wqoOP5hnID+2GGc8bBS3hG/tDqd47qEmTcqPnNqwcX4HGKZ1vOpF0nskA6Ug2kndRkx03oRwM84cbpSsIVpVAN0kCLQI67zNqpTrZdadQ6gpKheO8kiABpIEkCJhQBueV63qC3cWcLmbC8uUpTSFFtBMABJ7T3AkcxqVAgbzUuz/Jiw6oaSE6og/CeaSeo67EEETTPhT2SUpCxpSpTzg/mS4tDQPWFpU5H8grHhlfaHFJUAoKsEGe8Zt3hcK6Ko1fgZ3w8wSPUUyNqtXsrzMuYLQd2iUellJ+iql+dcLusSoJX2d51JIUmN9XIj+ZMiKafY1mGl59gmykhabc0mFfQg+lOyUwsSdNGjGHJMSjEYzFOlQIkNISQPdTuf9Uc6QV4JbeILKQdYUUp8Y5/K9MOcZYrB43tGZCPfkE7g94HzkW9KN8PdliHHlPDs31ggpMoUhAMJCCIkWBKhck7AACpiLlmPIcf2E8cG/igkMNJUAmUrfcEJnnoTuuZifd8Odd4xzBYIlSwXn1EEqVBM9QNkjyrbm762FBvX78htcQFEfAY5kCxgTJqY5y8VOFSt9tv3zoDfqO8fCuRrbqF874vW6mO7F4sLcgNrkUvf246HUrSsh1BhK9rfwkbEHxrxcbUoSZ/CuM4YQOsm3OiUhRZlD4C5AVaENZ9j/tSEPJkKSdLiJJCVX26Axb16GhATMTvynnTDi+Hzh2W8QoEIV3cQnok+4sfzBV/l1NM3C/DTSiHFkKWg8vdIVBQQOhBn/ahZQdiLxeT8Y4n1Pjh7hAFDK3BMDUpJEd42Fj0F6bWMsSgFIA09I/dq9MXi0tNlQtAPjSBnHGa1KKQYG1rc96GCFfMbHUzI4YViEuYcL0nCrUlMgwWz3kj0MimPh7hDDsIS5fURJUTyPjy8qA8I5if7QfO/aJBv4BMfnQZ7O8S+pTYUUo1HupHj0iadRIr1JdA7lm4PdQrEL0FJGg3Bn4kzz6iuUH9kmRPYftC73QoWBHe3G8+W1crRoRT7MZGU94E/u9TbKkdx0AT/AMy79CB9OdU8JgdOtTnJ2O0Xi1cxiV2tYQnp86Ti9zX7EBtuKCnFDl4wRcTsad+IsKCwXL6kDtJgDa5HqmRSLiWS12qiTaRF/wB/lT1nzahg3CXAhIbXKikGxBsORPLlMiqPUSvVxMyMRmSQUkAuahIA2mfrVRzzCpcYWldgRztebepNvWpliGcYyjD4p5WGd7urs1J0L7wEiU2URYyepo1guOmsU+w26CxpOsocNlLAGgJULQJKrgXA6VxFw0sCKpaXhnu1DawptRSFWTCgAohQEmIV9aLYXNsTi3koXiA0lQJhsRMbC53sd5ry4/w6m8VKVHQ4NYBFgoAIV4TGmaBnEFEOIsU97wF4Np7xvt4mlE0aEt4Bk+Rj+Zo4kw/2d/ENXla+01dUKTI8iFFY9abvZ3kQSntiLqjT5Dn6md+lJ6MyddcTiSntW8P3VqIGotqPekWHdkkfjVcyjEIU0lTUFJAKSNiItFGVNxK5vpxEG8X4lpDB7SfDSrSoHqD+VSrh7GFOOQ6wCBMaRpSVA2ItAEyNgBW/jvPVPvEwQj3ESOQsSPMzfyrBlGVq0IIkKdUG2z0J95fL3EyflXWQNRhxqosxsxWIU92ryCojWUIMyDpJ1qB6Fc36JFAHVEkSVJUDIWkwUnkQf3aqfl2Tobw6WAISkBIEeH63pZ4l4f0hKkA9DRrXRkbg9zXkeYJxyF4bFCHEjcEgKSbJWied/QxSFnuTrbcU0e8ps3I+JJ7yV+AKY8iFUadC0hDyLOsyR/MgTrT6i/zvRnMsajtsLigPu3vuHJ5pcuif8KhzvcigZfUfiyFWuTrD4cqSobaRJ9LfO9NvBnDBcUVLSBpSFA/zEyN+cfKaMYTglKcQCf7qCSDHeJ5EdNv60z4jGN4dGpaglIpPHctyeSzjiJ54zApUyW1AkKTpO55RJpN4ZzRTCHUKkqZKmoMmdMrb6kd0qF+QrBxDx0tbvcUtKB8MgTB6UHbzVX2ha4/v0gkRMKSqDt/JJ9aYOqk74mWifc24/PnHVEqJuSdPIE9KFoaK1jz/ABrS2wVGIg+vnRllIw4CUJDuIXdCfhSI99XQRcTvSasz0PlXGhnWSZaU5mWtwpvVbcDSRe/UjcHlTxlmRNM6ShEGOn5bT40H4XywYf74q7RThh1Z3BPK02Fh6U5BYgHlTCbnmdkkzdkR7x66fzFcrmSmVE+H6VyjXqLcbnwtdtifz5WpP4Sw+nEY9Ef9aRP8wP0tTqpP79aWsiw6RisWsE3WlJHSE/1peP3OYXUG47IQtS21oKkr2IsdtJO/jWXiPGDE4lOFBIw2HhzFqm3d91Bte4HqT/DTHxXngwrOtMFw91pP8So/AC/yHOplmCywx9nIBcUdby5lRWdxvsI+cnnTOhORC7cRBXEOeLffJKysAwjkANrAWHpTbwpwg1icMVOjUSTAn3Y2iDuZ5+FqT8pypbrqUhMlREeHjVswWWpwzEJ2Qn+pPrWmo/IWUcbk9z3BKZKMLiXCWNX3Txk9naNKpMEGfe3EdPdO5f7O2wCHCXBHuk2uN5B/pSlxTxKp7U2uCgmSn8xfpTJ7MuJtaThlqJ0Jlsk3KNo/ykgcrGOVYN7i2R0AVuojYlLuX4pSQbiRBHdcQZspJ3BG4psyXGvMoD+ECn8Ir3mblbCuYHxFIPxAHxBsqjXtF4ZGJYLqEffNDUIuVAbp84uPHzpB4F4mOEfhX909APKDyUPwNVE81v3/ALkdcGr1PnDFOLxQ7ZQ76oJJ8bARNhEAWFqZsqdaXinHQB2OH+6Z5iQZcX4yQAPAeFevHK2Coa0oCjBDunvAnmFC9vGaEYfNG20JQJKW0wncAxJtf6+dT1+JQ+Uud+pSGcYVpEJ/29edaHkyIpOyHiQlREd0zz2p0w6woSnahqpgNxazLLikzptM9QbRel1OHLmAxWHIOvDrKm9yYntERz6iqU82CnaaTGGNOZPtzZ1kSL8u7PnBNaZ1TdgeLWvs7biyE6kJMeJFwOdjSFxNxatwqEjSTYDaBt50KeWoMtoJ9wqT8lEG3pWvJuFV4hagYQlPeUpUgDn+FLP8y/EqKvL3A6cMpYKunWt+Ew6kfZniCEh4DVyIVAUPkPxo32OGCgjDTinpsDZtQE6k3IJ8CNjHiK38SvocykKRCVNupJQnuhKpMpgncTPjvzmiW7gZMwYEDuEsUgYRCGm0B3EuqIbT/Df3j/KkRRHDZWlhiFgLWo99ZF1K5nbly8PWvLKsraffeW4mVfdqSqSFJ1IvBB2lJoLxnIbKFOEhDo0gwo6Sm0nebHeh6EUtuamRzFrYOpSwtJkLQg3UjYCNJEcybV4M8ZvpTpQEtJnmS4oAk7arSB1BoQHCBA57+PnXzpvUrZ/xPocH6StXlMqPs2zHW6vW4txYQZKzy1J2AsPSuUJ9mSSnEr/7Rn/UiuVViYlbM8PysKplKr1KIFSax4fBpSpahYqMmevWtMH60tcZ45QbGHa/vcSdMDcJ2UfCfdn/ABHlbl1JCYvZnmvbvqxc/dMS3h0/xK5rg+P/AOvSkp3EFxcqkmZJ9abM5yJ0JQy2hQSgQNhe2o+pvXvw9wGoqBc5/hG1/wAq27lGIjEL9zX7O8AoFTkAJ933RJPn0FrUb4zzwMNFKVQtQITzi17etMGFwqWkBKRAFoqRca5ml3FqKfdT3Z6lNifLl6Vh+q6h4x82Wz1FXHrk0b4fYLBYxREAPBCoMd1Vj8hP7FBHsPrPdMmmLBYPEYrDjCNhCEsK1vLVaCSQlM3uASojwt4tWuMDySS5/mWVpMj97g/0qTZpwohbuKw6bLRDrG1gQVKR1idXlbxqiJ4mZG7iQORNv96VMDjUvZuoqUNlJRER7gXBIHQOXk1yk+pKwB1JriMQpYBUpSiLGeQAt+deK3FKFrC20+Ek38Kb/aPk6GMQhbYhDyDYbBQUZi21/rSihyB5/v6VYtFbkjCmhbKMwUFkARNifP1qs8JqPYpM6gdvl+/nUbwirJgfFG/r/SqdwvmultDcdOnOpMncoxmOK6UMUSM2YIvqZcHoNvSR9ablJkSP1pQzp8ox7apEIZdV8kk35xMCguNg/h7I2VoW86j/AKry5IgBIcUQTzjf5eVBsRmbeLxKWYUlhS/dAjVBiVbGTBF7AWjmTmVZQrE5SlsLDRcSVTvMqKhqFzBlMx5Up4mUBvTKSkaTeYcRZe/U97yVWXQJjcaHIeIMaeNsoGHS04ygIAGmwgjci/S5oQ07raLxQHOWIbt94jkrayk8iL71QF4dONwKdVtaQeVlAfrNTfCvHCv3Oi8GbeER58qXZBsSkKjYyp0RGrLs7CHVuITrYUy2QU8glSk3k73g+R6GsHFidYfIFilpV/hIUAqehgxQzG5gllbzTWosvoUS3pOtpZEhQTI0oJj3omNrAn7xeaqWV4jDNqCwiMQklKtSRHegT3hyuR9QWcZIrUdQF9nIry1yoCTJ+tPGVcPIxjaXVuEtkykIGkeN/Pl1oBnWHCMSdKPu21gCNyIn57nzqVfHF7nuN+rtVKI4+zbDrSrUZSC2ZtedSY9In1rlM+X5aO27QEpIbKCORGoEW2kXE+NcqlFoTxMrl2LGL7/GRxK+xwam21kSXHzynZtsXWqOpAG0GhGbcLKUy48665iHVFSUOKOkhIBSCAmABqCoHRV6VcFg9biEqFlKAk8hqjl0qsIwo+z9kpRIStxIk6jplaUAnckCPE0Qb8TWx8CL3cmGTNHWG3cXiWCTAcS6SjlAIVsqJG8GfSnlrA5lh7tPN4wDZDiA2v0Unuz5wKUlYgJedbaQ08R3VLdIDCBz1TZRme7c+B2roPsuKQn7a5in4SENDU3h1AbtAAAhJEgKmxCSQRIo6Ji83xqx4dRsc46CwpopU1iUi7K0woGJkQSFDpG9SzMVLKieZN568/xqs4fJMFmGFGhsNwSBoSG3GVj3gQPiEXCpB8d6R8fk+IOJ+zKSFPISAFJt2qBIS5c9BB5yDSntfsJT4rLZRjQPuYOHGAhJcCe0eJCW0SbqMxyuBGryBp1UWctwQQohbzsqUJkrUr3lGR7o/SOdeXBWSgrKlQrsSUJINtVi4odSLNz0SqN6U+PcapWLWkqBCbADYeHnTcS823I87BbIgV3GEkmef+1GOHMb/wA4w5MS6kG55gpPzk0vDzoxkSIdZVurtUDrzH79KqyqANSXGSTH72rYHXhErtLSx8liN/MCpSiwv8Qq38VYLtsI+gwCG9X+kTf161CUjrysKDCfrUZmq4QwCjITYdJMXNv6U54DCGUBKTr5kEknwE/u1LuT4SdPd1KKpSOdiP6n0qqZayllpBdgKtc2gm0T+fjSGbcNF1C+ESEIE2MbE1OuLXNT+JKCCVJbw6IIEKcIKvkB9ab86zNbSNSUBe4gq03ju8jYmKmjufBJUlxH3oVJWu+lc9+LG8WkEGJ5bgN9RsNO8WusLQw2QkI0phSZTEDaLxEUP4lwywoOOBMPCQUFWnUIkmQIJE28q1cT4ftm28S0JIASqB8M2P8AlJj1HSiby0YjCs4OYec2ET2YRBUo/KP83hQKea3GqeDAiefAWbLDSmpBv3JOw+IkdBY+sSKzN4UYrGLThybE9tiVQVDnpbtCVbiwsN70Kdwj+DQWwIxGJPZoj4UJ94zyknl+VGeDc1Q28lhttXZoSRrMAlZ95RE8+nIAVoWhNzuGyGvcxcaZSMMgNspKG1XKrys/zHcnrSpkWcHDvJXKgOcfjVl4pykPsFMbd4dZ+dRPNcEW1EHcGnY6I4mSMaMeMJmX2F3tASrCPEawm/ZLOyv8J6enJMlcbwytSmHGD2iCpKlT0sQfKPUk0q8K8RNFJYxISW1CDq8SLfO/p4U28OOLwGtp4zhEguNPnZKTHdVF9Un1NxvAURX9xymPOAPe25H8RXKx5JmaVnV3gFJkahB35+Yg1yuVtTmG5LsubX2qBvcaZsDKrD6xTnxNjyVtYFhRQ47KlqEEtt3Ko5aiJAP61myPJ1duhRI0+94RPX60v47NVdlisclRS4872LSo91CbmOkpAuPGuUWZuXJYF/ibuNeFMMzgU9idOjckatfntBJkzFS5KylQUkwRsasfBuPRjsOlLkuOaNKwvmbibVK8+yhWHfW2r4VEeEcomLfpVvjHtTIM4GiI45JxApoJxzYJQdKMYgX8EuiOY2PX1kNPGq21YdGMbc0uIjsHEEd7WYAM7pPvdbedTXhHiMYZZStIW2sEKSeduc8ops4fQhvFIwbp1MkKdweoymVEFST1UmDp6HV/EKTkTixEdjbkI7cLZQWMK02YkJ7x6qNyfmaR+NeDi48FsCyveEfFNz9fpTvm3EjGFEuLA5QLqmJ2G/5UgZnxpiHly2eybGyYvFtz1570k5Bj3cqTx2zghRcWcy4deZUZQSmQArkZ8qIZMwvWyJ/6yZ8IBJ+W3mRVAdzV5vCdotPbNqRdYACkSBBIESJgdaRuCngvFpKo0p1KtvKiAB9JpxyFl3JeHFqEoPFjykYF82nRE+BAmpBkmXF1aEgSo3jb1qje0vEn7KEIt2qwgD57fnQHhjKSt2UwNHxRsAdv60KtxWE45NHnJslDSBAEwJNo9OlCeJc+K0ONMjXA+8UBISmQD4auQodxRxc4VuYVoaUoIS45N9rhIg9ImlRxJS0UpUQIPMwZjfrU2TKFYL7MvweK+VC/QHuPWacPvNsILCnHW0kEtK7ywCIOgjfedJ6UIyXFpRiwQrW2+NKgf4rAyDsRsZ5LqkYFqGUX2Tvvyqa8eYpKnuyS2A7ZS3Y70QRAO5BvYz9KYSALiFQueK7MwLcVqU3hlK+ztup1uSUyFLQnQFA3AmTBEgSfFoRlYwDpfCVOsrELUZU6wAbi0lbUxf3k+IpLw+HPZOISSAhpxQAPMJJn6VWMmxgVh0uKUACLk2vP7t40ONwwsRmfA2BuDROz1jXiVOqnslsww6CNPuhRCYPMFV7TSNh83Wy4CkxvvtennM2m3Dim8MSEoAf7MwRrB7xbgyElJIKSIkg2mKV+M8vQOzW17ikgj1AP5mmr3Ule+5V+HcxGIw6FSCSkTHWBU048yctPkiSlV/Lz8KYPZZjYbUgn4tvS/ptTXxBkyH24UPlWL9TCYcl1IPgmj2sR5H92qicPIVj1Bx2fszJ0tI5LXzWoc45Da4HWVPMMncbcQ1MOPK0xtpSYuT5H6GqzlGXhlpCE2CEgD5XPrvWZnE3EpPc98KVJd2BBRsbxBEfia5Q/AcTAY1xlSFHQ2DIgiZBM+MKT8jXVAiGtTmbc3suFvLSqIUlhZv1CVR41Nc7tk2CiYWtwkEC9yBMc4FWpze1oP5mpVxTkml5zDfCQvEMI5d4DWBf4dCyB0A6inYzuLyftmf2N49KH3WlEJ1olPKSkyfpJoh7U+DxqOKRpGqA4VGAIAAI8eV/Cp5k2ZHD4hDiTBSoX3i97c7TY2r9CsqafaGoJWhQukwoHzp2W1fkIvH9koz84PMlJI5Dn+FOHC2XqxzJbS4oPtfeMrJB0rTcAcwDH4dKIe1LhbslB5v3FW0hKUhEADcC4MelKHDGbu4d0KZISs92SJiT0o3+6X7EBBxycY68WLU4xhXnWw28VFLiJ2UlRQqATzPynoJpfCL038bYFZYbecdLsrSPcCdM3/I3kUprTcz1P7tXjeSPspn0/6W1Y8iyo4FPaZYlMe8wAOVtMUj8MYFOHZxeIdT3EqKUzz0yLc7qIFvHpTjkmI05Yg2gNXJMAATqJsTYAmIvEVPMzxq3EIZWoFptROhJMLUSSVLUe8qdRMWAuKrZwq7nkY/HfM9ILM9c5KFYdtbZcccaAWQgy00oxIUSdIUAYgEmelNPBaw2eydR2T6hrCSO6pJPdKDJuNjN5paf4hWrCvs6W9BZVpSBpCdIkxyvBsdpqkZ1lbb7EOBQKe8lSDC0kfwn8ucVyOHXUzLgbA/Fu5LczWVPvkmdTyyDY2Bj86yuskp5bpG/Uiu+0JSCqdRKpMzPeN69cEgKUmdi42npYrE361CQT5E91SE8AV7EtDSQEpjYD8oqWca//AHBwkfAj8KqLjgAg2FSrj3Mmhiidf8Kep2NvG9V5lLoVE8rxHXHmVmNCY8nGp0pj3kqTbxSofv1pxyBxC8qAWZATvBiRB6b+IpV4by/HqVqYaSyCPffF/MI94fSaYcHw1jsO1CcWzoKjLYYAQCpRUY2IHkeVZgxlFowvOzpmzFk6g7hIj+0QALdm4IvESAN9/WsudMdmHcPp7rSi41IIPZq3T/lVI8ooaniQMYh3tEkgkoC2DB1BSVEpCr6QQBvvNMWbZlhsVhxiMOpKnGSVutnurU2YS5qBuYsrV4HrVEg7FRT4SzEs4hI1aUqMnl5fpVrQsONpUNonytUCzBCWnzFkzbl5edVzhfMC9h9yI3NzP125elY/c7GfUAZekYvN3lqulhIQnz2JHrqHrTmocuXlSjwBhwFYlYUF6niApIsQLz1vqJovxRmJawzq0zq0kC07iPTfepsm2qPXS3FjhXMUuYx1cCFpWU+WtA2nwF65Q/gJgpeNjHZqtH8yK7q2Ry0OKufOljjzBFTKX0g9phldoCP4dlj0sqOek9TTE9ZR6Sfxr5WmQf34fhShoxpFz89cSYVKXSpA7qxrHhNyPQ2+Rpq9mvEykuBpaiU7IEW/YrJxzkJaWpA91J1omx0Kk9OURJ5pnnSpgcWW1pKd536VZ/2J/Ujvg8/Q+b5Y3imSlYlJH13FRjF8KOsYtOlKlDWNgd58ukH9KqPBmb9swLyRby5Cu+KsyGGZW7pSpcAIBvqWown0B+gNIDFdCUsobcV+NuIUMlOEeCHUFKFtgKCFMqHdhw3GgyVaomNQ2g0ruzsfOx/Dw6GguGzpbbinDpcWskLUsaioGygZ6+lrUx5ZiGg3rCdeGJhSSO+yeZQSbt+F+Z5UnyPGLKDL/A84eOzWLuPfEo7PLoHdJS2kgbd4gEAbGdU9N6nczPKn3inFpdw7CWVBYW6m4M2SlZmR4gfhvSCEmYNQeX6E9b9Jr7Ge2HYKzpBjUCk3iyoQf/KrBjFhOHWZ2Qo/Q1JcCkdojqXGUj/8zc/QR5VUc5ROGd1bdmqflP5VT4opBPP/AFJuWc/4keQISm82POfiNEMiw5cfaSCAnWFHoYvQhCiGEOGSDqA9FkRWvJc2S3iGytCrGQEwSZtbqq+3nelLjY5iZdlz4x4Spe6/8lD48xLpbaaw6iHnVBIgGyfiJPIAX3r74d4Aw+HSFx2ju5dVdZM8t9I8B9aTX+PcS86tKQGQpKg0CJKVRbUeZURp2tq8KOcK8fBSUNP/AHbxSCCowlwcilW0nx5yKuIIE8C7j61hI2/e1AuOM5+z4chP944Qhr/EZvfkkAmjLOYpItMna2/kedSnjTNDi8Q4UqWUs/dNpRbUoj7w+k6fTpWKZrGonO4UgqOqQmBbmTP4wTPnzp79nuVYbEtKQ42kOpJ7496+0Ki3+GTSbg8rfc7raVLgkxciSQm3LwqtcI5U6wyA9p7T3hpEQDyPIkeVE5oaisY3Efing9WHU2CouN6gkKVEjwV4AA+YFH+H+LGULcwhSlBQS2gj4jdMR5ivjjbOU4pSMIzDrylD4gEiATvy2M9IPOsrnCAViMK4ApvEKWFOgHUhOkalEK6qgR50J33GgUdTf7Lgfsw399UyINgkda+vaFmQDKWRbWqSNyQDJrnAznYqfZIkodNtoBmDtz00O42UhWMQkgnQ1tHxKNh8hPrSVB+Uw2P0mPgrFxiShJsGjPK+pE7nlXKz8FicYuBYNK+etO/jauVdQkss+IPeV5n8a8nXgATNqwZtm2lxaCO9qMdPCheLxrsxrABBEQACdwfOKluNmDj1ltxtt0GVtyCL+6rew6GPQmpBmGF0OECYO378NqpuZhS0KCyDYfobX/peljM8scdbcAAlvvXkqMKgxPKCFf5qowvxO5PlXlNfs44j0O9kowFRCv5unTamTjZCn3GmURKe+DEytR0tyCeUrjlUkYeUhaVJ3BkelVDLsxLmKQ+4IGlsRbdKSuRA8TzFblXibE3G1ijEbNOHn2VEvIIEbiYmAaH4XGONGUKKZsb2IPUV+gwGsSkBSAtIPxDn60l8XezdAZKsMkhSJJGqQRzAk2689jTMeYEU0B8RG1itw1xAtsHs1CFE6mecGJLZ2Bv7psYrQtntAFsy4iQBG9xtAuDbY+FJhKkEjbqKYMhz4odStshC4GoESlzlBAFot3uVI8jxg4uV+J5jYDYhXHNuYfsJZWlYdQ4ZgWQSog3Owi+3ypkwWe4jFNlanG8OwlKiuBrVAuZ1SDYdBc1kRj04zGsEpOgBYdQoXTLYEGDcGbK2IIIr5Z4UU26pg3YddCpmZabBcWhXmoIT4g+NLChQAJzu2Rix9zDlGdhTAQ60hbKfcQlICwkE3UlRMlU6u6q1gBW3hDLMOsrX3EuoKezI95J0iTosTeTBEWii+a8CodSVtnQsydPwmb+npSdm3aYVC1OoGtIIbJ3Qs+6UkXEXNjeKWHPKiO5UcSlOSt16MJf8NB/GlpwoaUghailRPaBRkFCSZTzkG6bXuJI4/K223HcM6kLacQ49hiqCULAKnEA2IMyoR1IpO4fzJ7EJdShRStgF5C575Wf7zWrdZUAZB3gdBXgvNlOK75UXgdbbilGdSb6egSoSmBG4p1boyUAlS008KZ4+JZQ+ElYhKXD3STAsojuk3jx84pr4by93DshJwinNKirUFpkkgyYvvO1S8WIKZABt1HQ+c/UGrZwFngxbAWT94kaHPEpsFR4gCtyLVEReNr1B2YcaLaQojClASY1LhPpMX3pNzHjV7EwkrWltRjuqLQjVe8GRp6iiPtegvt93ZNzNhcnbrBE7Ut4fCKdU2y1BU73QYnSOavCB9JrVUBbM2zdRj4ILTeKU8nCulCUlppTaFrSpVg4rWUxKrgbQD5mtucceo1ENMrUW1SpRlJsSCBG3KSTtNM2MeRlmDSEAEISUoFxKiDeL7k6iamiPdgmSokqMbzvU7uB3PR8XxTmuNeWZq2cYh9IPZ4pGk3MpWmCU+JmBPjRniLhtLi+3SsJWhIPeEpUAJGqOkb77Ug5LiUBhzDrOlSV9oyq573xJECbpg9JB5024riMYxtlhgyt3+90mQhCY1gx1JFuk7Vp/IkzpxJRvUHcEJnFuqA0lSJ0+GpMEH4k+NdVQ8uypo6QUA6ElIPO5STfxImuUwNYiCtGZ+MFadSwOcTEweVulDgjtcMlUmbGdjb9gUyZxh0rK0q2JNCMZgkpbIKtCUiZG4AufOlwqi5mrwbCFLiJAtuAdU29I6Vh4ghhDWIw7iXEqlKgTNwm23+Mg+QrRxJmLL7KUtgkpkhURcdRve5rLwZjUSWXQlSZCkhV7yL3+fpWcqao/4OWEuOxF9Ps9fchau4VXA2if3sa5nIcwmlMyU2P8p0Ax1vPO3SrO6gGDU29pWA1OwgHdBIAmNSdI8vdietPD2aMjZNai9wvxs5h3O8dSFHvDf5dCKsGDz1DyNSVApP1n8edfn3E4VTatKhBrThM0W3ZK1JHQEwedVPhDDksSmYrppUeIvZ4MQtTiYSY8pPXzO21SzMMucYcUlQKSkwTex28Kp3BnHCVthp9QCh7pne3O+/h4imXOMjZxabpBVpInr++RpK5WxmjGnGrixJHlGc6WlvFWh9kdxd/vZtoVvP8ATlElpzbNHH2WVvMqwpJISVKsZCSmTukqKSO94XJ2WncvLDy1KB7PDuaEgEXdupW4IOkJIuDy5VQsTkIxmFLicS85qa1IQooDZV7w1BKBNwAaXk4k6jMdqLgXK+MnGTpeGpI584/MeNDPavmqXWsKWzqSSskxeYAg+U/WvHNcsDTCMSyFLw6vfZKjqaMwdJM2m0Hp8svE2GS5gmX22ylvUe9MzPdMjcEFNJxhle+xK82TE6WopvY9Ty9ljsYwj+NChtMwJP78615jw2U4t3SqzS5SkJKlEE60mAIjlJIFt70I4Df045EgEQoc+afAG81TcPmLDeNeKzClpaSCdj3RAA5qOoTawpuT90mRiBJfnGX6H3O6pttZ7k9QAVbEyZJMTzpn9kylh51KSR3RNv5ov8z9aGZ5iBiPtDSUFTiHlLbCRPciFX3sBq36b17+yvM+zfWk6e8n1JBn5RO1GdrE197mb2lYpTuYqSqYSlKbT3rE/W49KPeyzKJWvEqHLQ3bl8Ufh6mg/EOXvPY+UqSvUooQDO3M84AmOsnboRwPHBw5+z9ikJbOiZMkC3zm/rWM2qEJO7M2e0XMg4421NkHUoAG3IfSaVezF/Addv8AevDE4ouOrc/iUTPqa35Vgy+4Ed7TuogeBjfxivNyfdqn1/jqPFwhidVZnjlaNT7TaEJWtR1LnkkctuczI6RT3ieCGFSptPZKIF0GIggmAqReNvwvQDhDK9C3cStNlqCEAm4bG5HrF/DxpybzdvYmAPSfI1V+0ACfPZcnzZGyH2YOyjJsThn0jtVPI7NcapURKmoHekCw5Gu6LNNFbusqIACgB5lHTyrlMVtbkj9w9mKwHHCSAAbk2A9TSc7jW1vqW2rUFygkGxMcvAXFMnFGCS8l5tYJBM2tBF59OlTnDuFsAfGgg3vIkao8xf8A2pZjVA43PJsBC3EKAAVdFrT0kdbj/asWBf7F9Kh3hMWEnxiOdFeJMENaTrSkGCJG4J3B53mhzWSPLQXQmQlQAMb3i4HjHp86yhHoxognuVLKsQHWwoExG+/rSpxlg8WHkvMt9tYfdpHeBbPaAkjcHvXPkLkUa4QyxxhohxUkmQBsOvzrNxxnZaToSbrEEg3G340QPuI4FjSxJzZtnGBDsqYKgO48NI6d1ZISSOljtS5m+RqZ3SQN/H5dPGqxlmJaxDSGlpS6kpE6htYf/KseZcGltCvsrgCAJLLsqbIi8HdPof1pyZisQ+KSJq3UU68JcbLbAQqSJMyZtE/Oa6eyVpxnsgOydBO8EHYWWnf/ADAGloYF1h0BaVJvzG8yP1pxZXuJClIy5kknLcGYJ19o4tR5qUobnrevDCcTOMYJbTZIdcWG2YibmSTI2An/AFUzcFpbxeWHCue8yT6d4lO/Xal3B5KP7XbZXslpShM2kHSR0PeHqJqXppbz/wCPj/UzOZy8rDlhbrZQ5IlaChQIj406gSd7p51owLoVlisKtDoAJPapR2qBKgT/AHZJA8SnnWzG+zt1JVpKXEKJiN0j1iOlp9KGf8P4nDS42hadMXAN+vunl413OGcS1YMwcHkJfQYCjcK2t4kbpHKeXO1NeccGvOuOuSjWp5K2+9bQlKoG3dUJSOh0k0urGtDocQVKUk6VFIOlRFiFRqH50xZVjVuMHCkrafQ2ChSlypXOxi6SIjpNEWvcTxC6ipw+HV4opQsBZWo6uQN5kcwdjbnzrdi2U4V3U7h3WibI7JQgHnpVBkEQAN/Cvjgt3/n5dUEq1GZtfmPA22rTxo6MRmDSNQhEAkwAnvajflAH0NE3dfxB1U+0Lxbb6HnGVpR2iWxqAkpUq/TqZMDei+ZZ7he3JDJxGIMSGwIHmo2Bn4vDyoDxXxocQosskpYBIKx7zm0hPQePjWThvNUagkthKEqBgdJ3J5qnmaErYszOQBqNmH4Ufe99LWDbIjQgB1yLHvKVYz1E0RT7PmUp0qDjs7lTqhPmlGkf784piwLoUkc5EyTNfb6yDHWwP4UnlKrJG5Hs6Qy08sdiSlJsO0WAOVu+SbjnSy9mrkaQVDc3UTM7TMi31po4pwikuq1zJmf30pVx7UGTHhVmOiLMiLHkRHP2bcQPKdU2tRUgNkgKuAQpAtN+ZrlC/Zn/APWLgz9yr/zbrlEVE65ecwV98vzpEx+TFbrwSmC2krQdpBvp8jf50+ZnhVdsqIuJuT4eHjWY4BYMnTfxPpyqJhsxwNRay7Iu1YY7UQUGR4oggenun0o81hwE6QkBJ5Ac5rQMvXO6fr+lfbOGUBy+ZrBubdwXnGaDDtlViY7oPX93qWZhiFvKK1q1qPOPCeXIAU48TZO+84pJUkIBICdR2/086FYbg94GCpsif4jIPI+5Q8S3Urw5FxjkDuaeA3dSoJunwHjeZnmfWKa+K8f2WFWqe8bC07+FDeE+FVsrcKignVyJ5SP4RfnzrJxRlGIf7upsBs2OpUquQZ7sAwR150aqSaiMzAsSIrZdmhQoJWNbSpLiekp3HQz0iflTwOHtDf3OlaCJCXRJTzsqZFyB4eNAcDwa4p8ay3ov3Qo3NgblGx6elUBjL1BICSAAIjf8qMxAiJw9gFJzYqDa2h2RDqd0KUY0kG1tiLbih/tBWcLmTWITI1s6ZAG6TEA35BM+fjVOVhlg/Dt1P6Ure0XhZeLwwgoC21BQJJi9iJ0k7dK5TbTToTHlXHzLog90xztzpjaxTTibKBG3n4VJWuAcWg6gtn/Wvy/9OiGG4VxQX7zUE7a128jomtOL8QuQMZOL8tT2CyyEpVawEhVwAIg32uKGurbxiSlo9ji2vdmxBFgJ5t+EfhWkZDinAhtTjQ7MhervKkpMixA8Nor6xHB7z6CpSm0Ylk2dSpXeiSJ7ogxWcSBBO4oZZm7bTrqcYyFKSdxIKSLKKTPP8fnS/wATZs068ewQpCOvNXIkxy3EU7cScL4jENoTDCXQTrWFKE2i0NzfcjaloezLFD42f9S//wCdUou+RiyT1AeEcJi/u2HlRXCC8eY/d6M4L2dYhI95n/Ur/wCFEGeAHpPeanl3lR4/B+da2ogizDvAudqWjs1kSjby5/L602PqkbnrO1L+ScKOIIdKk6zYgKOmwgfD0Apgcy9wkCU/Mj8qhZSTqXY2FbipxDgEqdKlDUlaSD0Sdgf31qeZxg4GhXvIMBUbjl9Ooq2O8OLWhSVFMkGDexgxy5Ui4ngx97vLU1O0yT6+6OlOwkiLy16iv7NGtOMX/wBpV/8AO3XKa+FuCHmMSpSlNkFsgQVT7yD/AAjpXKpihP/Z"/>
          <p:cNvSpPr>
            <a:spLocks noChangeAspect="1" noChangeArrowheads="1"/>
          </p:cNvSpPr>
          <p:nvPr/>
        </p:nvSpPr>
        <p:spPr bwMode="auto">
          <a:xfrm>
            <a:off x="63500" y="-1171575"/>
            <a:ext cx="1885950" cy="2419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72390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Cubism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Futurism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Early Constructivism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Blaue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Reiter movement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60960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Franz Marc: the tower of blue horses, Kandinsky: </a:t>
            </a:r>
            <a:r>
              <a:rPr lang="en-US" sz="1400" dirty="0" err="1" smtClean="0">
                <a:solidFill>
                  <a:schemeClr val="bg1"/>
                </a:solidFill>
              </a:rPr>
              <a:t>Colorstudy</a:t>
            </a:r>
            <a:r>
              <a:rPr lang="en-US" sz="1400" dirty="0" smtClean="0">
                <a:solidFill>
                  <a:schemeClr val="bg1"/>
                </a:solidFill>
              </a:rPr>
              <a:t> Squares with concentric rings 1913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Quadrants                             and doubled lines 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2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4950"/>
            <a:ext cx="87630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2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More doublings: Londen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71488"/>
            <a:ext cx="82296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4325"/>
            <a:ext cx="85344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5925"/>
            <a:ext cx="8408988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2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33800" y="5486400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Futurism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62973" y="396240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Cubism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1412776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 </a:t>
            </a:r>
            <a:r>
              <a:rPr lang="en-US" dirty="0" smtClean="0"/>
              <a:t>constructivism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40560" y="6336704"/>
            <a:ext cx="4103440" cy="521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Mondriaan</a:t>
            </a:r>
            <a:r>
              <a:rPr lang="en-US" sz="1400" dirty="0" smtClean="0"/>
              <a:t>, Van </a:t>
            </a:r>
            <a:r>
              <a:rPr lang="en-US" sz="1400" dirty="0" err="1" smtClean="0"/>
              <a:t>Doesburg</a:t>
            </a:r>
            <a:r>
              <a:rPr lang="en-US" sz="1400" dirty="0" smtClean="0"/>
              <a:t>, </a:t>
            </a:r>
            <a:r>
              <a:rPr lang="en-US" sz="1400" dirty="0" err="1" smtClean="0"/>
              <a:t>Huszar</a:t>
            </a:r>
            <a:r>
              <a:rPr lang="en-US" sz="1400" dirty="0" smtClean="0"/>
              <a:t>, </a:t>
            </a:r>
            <a:r>
              <a:rPr lang="en-US" sz="1400" dirty="0" err="1" smtClean="0"/>
              <a:t>Rietveld</a:t>
            </a:r>
            <a:endParaRPr lang="en-US" sz="1400" dirty="0"/>
          </a:p>
        </p:txBody>
      </p:sp>
      <p:pic>
        <p:nvPicPr>
          <p:cNvPr id="189442" name="Picture 2" descr="http://www.vakantiewegwijzer.com/nederland/nederlan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76872"/>
            <a:ext cx="2592288" cy="1937972"/>
          </a:xfrm>
          <a:prstGeom prst="rect">
            <a:avLst/>
          </a:prstGeom>
          <a:noFill/>
        </p:spPr>
      </p:pic>
      <p:sp>
        <p:nvSpPr>
          <p:cNvPr id="24" name="Freeform 23"/>
          <p:cNvSpPr/>
          <p:nvPr/>
        </p:nvSpPr>
        <p:spPr bwMode="auto">
          <a:xfrm>
            <a:off x="323528" y="692696"/>
            <a:ext cx="8280919" cy="5904656"/>
          </a:xfrm>
          <a:custGeom>
            <a:avLst/>
            <a:gdLst>
              <a:gd name="connsiteX0" fmla="*/ 3962400 w 4029271"/>
              <a:gd name="connsiteY0" fmla="*/ 127000 h 2844800"/>
              <a:gd name="connsiteX1" fmla="*/ 3937000 w 4029271"/>
              <a:gd name="connsiteY1" fmla="*/ 88900 h 2844800"/>
              <a:gd name="connsiteX2" fmla="*/ 3873500 w 4029271"/>
              <a:gd name="connsiteY2" fmla="*/ 76200 h 2844800"/>
              <a:gd name="connsiteX3" fmla="*/ 3797300 w 4029271"/>
              <a:gd name="connsiteY3" fmla="*/ 50800 h 2844800"/>
              <a:gd name="connsiteX4" fmla="*/ 3759200 w 4029271"/>
              <a:gd name="connsiteY4" fmla="*/ 38100 h 2844800"/>
              <a:gd name="connsiteX5" fmla="*/ 3721100 w 4029271"/>
              <a:gd name="connsiteY5" fmla="*/ 25400 h 2844800"/>
              <a:gd name="connsiteX6" fmla="*/ 3581400 w 4029271"/>
              <a:gd name="connsiteY6" fmla="*/ 38100 h 2844800"/>
              <a:gd name="connsiteX7" fmla="*/ 3505200 w 4029271"/>
              <a:gd name="connsiteY7" fmla="*/ 88900 h 2844800"/>
              <a:gd name="connsiteX8" fmla="*/ 3467100 w 4029271"/>
              <a:gd name="connsiteY8" fmla="*/ 114300 h 2844800"/>
              <a:gd name="connsiteX9" fmla="*/ 3429000 w 4029271"/>
              <a:gd name="connsiteY9" fmla="*/ 152400 h 2844800"/>
              <a:gd name="connsiteX10" fmla="*/ 3390900 w 4029271"/>
              <a:gd name="connsiteY10" fmla="*/ 165100 h 2844800"/>
              <a:gd name="connsiteX11" fmla="*/ 3213100 w 4029271"/>
              <a:gd name="connsiteY11" fmla="*/ 152400 h 2844800"/>
              <a:gd name="connsiteX12" fmla="*/ 3086100 w 4029271"/>
              <a:gd name="connsiteY12" fmla="*/ 127000 h 2844800"/>
              <a:gd name="connsiteX13" fmla="*/ 3035300 w 4029271"/>
              <a:gd name="connsiteY13" fmla="*/ 114300 h 2844800"/>
              <a:gd name="connsiteX14" fmla="*/ 2400300 w 4029271"/>
              <a:gd name="connsiteY14" fmla="*/ 88900 h 2844800"/>
              <a:gd name="connsiteX15" fmla="*/ 2171700 w 4029271"/>
              <a:gd name="connsiteY15" fmla="*/ 63500 h 2844800"/>
              <a:gd name="connsiteX16" fmla="*/ 2082800 w 4029271"/>
              <a:gd name="connsiteY16" fmla="*/ 50800 h 2844800"/>
              <a:gd name="connsiteX17" fmla="*/ 1854200 w 4029271"/>
              <a:gd name="connsiteY17" fmla="*/ 25400 h 2844800"/>
              <a:gd name="connsiteX18" fmla="*/ 1739900 w 4029271"/>
              <a:gd name="connsiteY18" fmla="*/ 12700 h 2844800"/>
              <a:gd name="connsiteX19" fmla="*/ 1612900 w 4029271"/>
              <a:gd name="connsiteY19" fmla="*/ 0 h 2844800"/>
              <a:gd name="connsiteX20" fmla="*/ 1422400 w 4029271"/>
              <a:gd name="connsiteY20" fmla="*/ 12700 h 2844800"/>
              <a:gd name="connsiteX21" fmla="*/ 1384300 w 4029271"/>
              <a:gd name="connsiteY21" fmla="*/ 38100 h 2844800"/>
              <a:gd name="connsiteX22" fmla="*/ 1346200 w 4029271"/>
              <a:gd name="connsiteY22" fmla="*/ 50800 h 2844800"/>
              <a:gd name="connsiteX23" fmla="*/ 1257300 w 4029271"/>
              <a:gd name="connsiteY23" fmla="*/ 88900 h 2844800"/>
              <a:gd name="connsiteX24" fmla="*/ 1155700 w 4029271"/>
              <a:gd name="connsiteY24" fmla="*/ 114300 h 2844800"/>
              <a:gd name="connsiteX25" fmla="*/ 1104900 w 4029271"/>
              <a:gd name="connsiteY25" fmla="*/ 127000 h 2844800"/>
              <a:gd name="connsiteX26" fmla="*/ 1066800 w 4029271"/>
              <a:gd name="connsiteY26" fmla="*/ 139700 h 2844800"/>
              <a:gd name="connsiteX27" fmla="*/ 889000 w 4029271"/>
              <a:gd name="connsiteY27" fmla="*/ 165100 h 2844800"/>
              <a:gd name="connsiteX28" fmla="*/ 825500 w 4029271"/>
              <a:gd name="connsiteY28" fmla="*/ 177800 h 2844800"/>
              <a:gd name="connsiteX29" fmla="*/ 711200 w 4029271"/>
              <a:gd name="connsiteY29" fmla="*/ 190500 h 2844800"/>
              <a:gd name="connsiteX30" fmla="*/ 647700 w 4029271"/>
              <a:gd name="connsiteY30" fmla="*/ 215900 h 2844800"/>
              <a:gd name="connsiteX31" fmla="*/ 609600 w 4029271"/>
              <a:gd name="connsiteY31" fmla="*/ 254000 h 2844800"/>
              <a:gd name="connsiteX32" fmla="*/ 558800 w 4029271"/>
              <a:gd name="connsiteY32" fmla="*/ 279400 h 2844800"/>
              <a:gd name="connsiteX33" fmla="*/ 533400 w 4029271"/>
              <a:gd name="connsiteY33" fmla="*/ 317500 h 2844800"/>
              <a:gd name="connsiteX34" fmla="*/ 444500 w 4029271"/>
              <a:gd name="connsiteY34" fmla="*/ 419100 h 2844800"/>
              <a:gd name="connsiteX35" fmla="*/ 406400 w 4029271"/>
              <a:gd name="connsiteY35" fmla="*/ 495300 h 2844800"/>
              <a:gd name="connsiteX36" fmla="*/ 355600 w 4029271"/>
              <a:gd name="connsiteY36" fmla="*/ 609600 h 2844800"/>
              <a:gd name="connsiteX37" fmla="*/ 266700 w 4029271"/>
              <a:gd name="connsiteY37" fmla="*/ 736600 h 2844800"/>
              <a:gd name="connsiteX38" fmla="*/ 241300 w 4029271"/>
              <a:gd name="connsiteY38" fmla="*/ 774700 h 2844800"/>
              <a:gd name="connsiteX39" fmla="*/ 215900 w 4029271"/>
              <a:gd name="connsiteY39" fmla="*/ 812800 h 2844800"/>
              <a:gd name="connsiteX40" fmla="*/ 152400 w 4029271"/>
              <a:gd name="connsiteY40" fmla="*/ 927100 h 2844800"/>
              <a:gd name="connsiteX41" fmla="*/ 101600 w 4029271"/>
              <a:gd name="connsiteY41" fmla="*/ 1016000 h 2844800"/>
              <a:gd name="connsiteX42" fmla="*/ 63500 w 4029271"/>
              <a:gd name="connsiteY42" fmla="*/ 1041400 h 2844800"/>
              <a:gd name="connsiteX43" fmla="*/ 12700 w 4029271"/>
              <a:gd name="connsiteY43" fmla="*/ 1155700 h 2844800"/>
              <a:gd name="connsiteX44" fmla="*/ 0 w 4029271"/>
              <a:gd name="connsiteY44" fmla="*/ 1193800 h 2844800"/>
              <a:gd name="connsiteX45" fmla="*/ 25400 w 4029271"/>
              <a:gd name="connsiteY45" fmla="*/ 1473200 h 2844800"/>
              <a:gd name="connsiteX46" fmla="*/ 50800 w 4029271"/>
              <a:gd name="connsiteY46" fmla="*/ 1574800 h 2844800"/>
              <a:gd name="connsiteX47" fmla="*/ 50800 w 4029271"/>
              <a:gd name="connsiteY47" fmla="*/ 1816100 h 2844800"/>
              <a:gd name="connsiteX48" fmla="*/ 88900 w 4029271"/>
              <a:gd name="connsiteY48" fmla="*/ 1854200 h 2844800"/>
              <a:gd name="connsiteX49" fmla="*/ 152400 w 4029271"/>
              <a:gd name="connsiteY49" fmla="*/ 1968500 h 2844800"/>
              <a:gd name="connsiteX50" fmla="*/ 177800 w 4029271"/>
              <a:gd name="connsiteY50" fmla="*/ 2006600 h 2844800"/>
              <a:gd name="connsiteX51" fmla="*/ 215900 w 4029271"/>
              <a:gd name="connsiteY51" fmla="*/ 2082800 h 2844800"/>
              <a:gd name="connsiteX52" fmla="*/ 317500 w 4029271"/>
              <a:gd name="connsiteY52" fmla="*/ 2133600 h 2844800"/>
              <a:gd name="connsiteX53" fmla="*/ 406400 w 4029271"/>
              <a:gd name="connsiteY53" fmla="*/ 2197100 h 2844800"/>
              <a:gd name="connsiteX54" fmla="*/ 444500 w 4029271"/>
              <a:gd name="connsiteY54" fmla="*/ 2222500 h 2844800"/>
              <a:gd name="connsiteX55" fmla="*/ 482600 w 4029271"/>
              <a:gd name="connsiteY55" fmla="*/ 2260600 h 2844800"/>
              <a:gd name="connsiteX56" fmla="*/ 533400 w 4029271"/>
              <a:gd name="connsiteY56" fmla="*/ 2336800 h 2844800"/>
              <a:gd name="connsiteX57" fmla="*/ 609600 w 4029271"/>
              <a:gd name="connsiteY57" fmla="*/ 2362200 h 2844800"/>
              <a:gd name="connsiteX58" fmla="*/ 647700 w 4029271"/>
              <a:gd name="connsiteY58" fmla="*/ 2400300 h 2844800"/>
              <a:gd name="connsiteX59" fmla="*/ 736600 w 4029271"/>
              <a:gd name="connsiteY59" fmla="*/ 2451100 h 2844800"/>
              <a:gd name="connsiteX60" fmla="*/ 774700 w 4029271"/>
              <a:gd name="connsiteY60" fmla="*/ 2489200 h 2844800"/>
              <a:gd name="connsiteX61" fmla="*/ 876300 w 4029271"/>
              <a:gd name="connsiteY61" fmla="*/ 2540000 h 2844800"/>
              <a:gd name="connsiteX62" fmla="*/ 914400 w 4029271"/>
              <a:gd name="connsiteY62" fmla="*/ 2565400 h 2844800"/>
              <a:gd name="connsiteX63" fmla="*/ 952500 w 4029271"/>
              <a:gd name="connsiteY63" fmla="*/ 2578100 h 2844800"/>
              <a:gd name="connsiteX64" fmla="*/ 990600 w 4029271"/>
              <a:gd name="connsiteY64" fmla="*/ 2603500 h 2844800"/>
              <a:gd name="connsiteX65" fmla="*/ 1066800 w 4029271"/>
              <a:gd name="connsiteY65" fmla="*/ 2616200 h 2844800"/>
              <a:gd name="connsiteX66" fmla="*/ 1104900 w 4029271"/>
              <a:gd name="connsiteY66" fmla="*/ 2628900 h 2844800"/>
              <a:gd name="connsiteX67" fmla="*/ 1155700 w 4029271"/>
              <a:gd name="connsiteY67" fmla="*/ 2641600 h 2844800"/>
              <a:gd name="connsiteX68" fmla="*/ 1206500 w 4029271"/>
              <a:gd name="connsiteY68" fmla="*/ 2667000 h 2844800"/>
              <a:gd name="connsiteX69" fmla="*/ 1295400 w 4029271"/>
              <a:gd name="connsiteY69" fmla="*/ 2692400 h 2844800"/>
              <a:gd name="connsiteX70" fmla="*/ 1409700 w 4029271"/>
              <a:gd name="connsiteY70" fmla="*/ 2730500 h 2844800"/>
              <a:gd name="connsiteX71" fmla="*/ 1447800 w 4029271"/>
              <a:gd name="connsiteY71" fmla="*/ 2743200 h 2844800"/>
              <a:gd name="connsiteX72" fmla="*/ 1498600 w 4029271"/>
              <a:gd name="connsiteY72" fmla="*/ 2755900 h 2844800"/>
              <a:gd name="connsiteX73" fmla="*/ 1536700 w 4029271"/>
              <a:gd name="connsiteY73" fmla="*/ 2781300 h 2844800"/>
              <a:gd name="connsiteX74" fmla="*/ 1612900 w 4029271"/>
              <a:gd name="connsiteY74" fmla="*/ 2794000 h 2844800"/>
              <a:gd name="connsiteX75" fmla="*/ 1676400 w 4029271"/>
              <a:gd name="connsiteY75" fmla="*/ 2806700 h 2844800"/>
              <a:gd name="connsiteX76" fmla="*/ 1752600 w 4029271"/>
              <a:gd name="connsiteY76" fmla="*/ 2819400 h 2844800"/>
              <a:gd name="connsiteX77" fmla="*/ 1854200 w 4029271"/>
              <a:gd name="connsiteY77" fmla="*/ 2844800 h 2844800"/>
              <a:gd name="connsiteX78" fmla="*/ 2349500 w 4029271"/>
              <a:gd name="connsiteY78" fmla="*/ 2832100 h 2844800"/>
              <a:gd name="connsiteX79" fmla="*/ 2400300 w 4029271"/>
              <a:gd name="connsiteY79" fmla="*/ 2819400 h 2844800"/>
              <a:gd name="connsiteX80" fmla="*/ 2476500 w 4029271"/>
              <a:gd name="connsiteY80" fmla="*/ 2806700 h 2844800"/>
              <a:gd name="connsiteX81" fmla="*/ 2527300 w 4029271"/>
              <a:gd name="connsiteY81" fmla="*/ 2794000 h 2844800"/>
              <a:gd name="connsiteX82" fmla="*/ 2565400 w 4029271"/>
              <a:gd name="connsiteY82" fmla="*/ 2781300 h 2844800"/>
              <a:gd name="connsiteX83" fmla="*/ 2844800 w 4029271"/>
              <a:gd name="connsiteY83" fmla="*/ 2743200 h 2844800"/>
              <a:gd name="connsiteX84" fmla="*/ 2946400 w 4029271"/>
              <a:gd name="connsiteY84" fmla="*/ 2717800 h 2844800"/>
              <a:gd name="connsiteX85" fmla="*/ 3162300 w 4029271"/>
              <a:gd name="connsiteY85" fmla="*/ 2679700 h 2844800"/>
              <a:gd name="connsiteX86" fmla="*/ 3213100 w 4029271"/>
              <a:gd name="connsiteY86" fmla="*/ 2667000 h 2844800"/>
              <a:gd name="connsiteX87" fmla="*/ 3263900 w 4029271"/>
              <a:gd name="connsiteY87" fmla="*/ 2641600 h 2844800"/>
              <a:gd name="connsiteX88" fmla="*/ 3302000 w 4029271"/>
              <a:gd name="connsiteY88" fmla="*/ 2628900 h 2844800"/>
              <a:gd name="connsiteX89" fmla="*/ 3378200 w 4029271"/>
              <a:gd name="connsiteY89" fmla="*/ 2590800 h 2844800"/>
              <a:gd name="connsiteX90" fmla="*/ 3505200 w 4029271"/>
              <a:gd name="connsiteY90" fmla="*/ 2501900 h 2844800"/>
              <a:gd name="connsiteX91" fmla="*/ 3619500 w 4029271"/>
              <a:gd name="connsiteY91" fmla="*/ 2451100 h 2844800"/>
              <a:gd name="connsiteX92" fmla="*/ 3632200 w 4029271"/>
              <a:gd name="connsiteY92" fmla="*/ 2400300 h 2844800"/>
              <a:gd name="connsiteX93" fmla="*/ 3695700 w 4029271"/>
              <a:gd name="connsiteY93" fmla="*/ 2324100 h 2844800"/>
              <a:gd name="connsiteX94" fmla="*/ 3733800 w 4029271"/>
              <a:gd name="connsiteY94" fmla="*/ 2298700 h 2844800"/>
              <a:gd name="connsiteX95" fmla="*/ 3771900 w 4029271"/>
              <a:gd name="connsiteY95" fmla="*/ 2260600 h 2844800"/>
              <a:gd name="connsiteX96" fmla="*/ 3810000 w 4029271"/>
              <a:gd name="connsiteY96" fmla="*/ 2184400 h 2844800"/>
              <a:gd name="connsiteX97" fmla="*/ 3822700 w 4029271"/>
              <a:gd name="connsiteY97" fmla="*/ 2146300 h 2844800"/>
              <a:gd name="connsiteX98" fmla="*/ 3873500 w 4029271"/>
              <a:gd name="connsiteY98" fmla="*/ 2070100 h 2844800"/>
              <a:gd name="connsiteX99" fmla="*/ 3898900 w 4029271"/>
              <a:gd name="connsiteY99" fmla="*/ 1612900 h 2844800"/>
              <a:gd name="connsiteX100" fmla="*/ 3911600 w 4029271"/>
              <a:gd name="connsiteY100" fmla="*/ 1549400 h 2844800"/>
              <a:gd name="connsiteX101" fmla="*/ 3937000 w 4029271"/>
              <a:gd name="connsiteY101" fmla="*/ 863600 h 2844800"/>
              <a:gd name="connsiteX102" fmla="*/ 3962400 w 4029271"/>
              <a:gd name="connsiteY102" fmla="*/ 736600 h 2844800"/>
              <a:gd name="connsiteX103" fmla="*/ 3987800 w 4029271"/>
              <a:gd name="connsiteY103" fmla="*/ 635000 h 2844800"/>
              <a:gd name="connsiteX104" fmla="*/ 4000500 w 4029271"/>
              <a:gd name="connsiteY104" fmla="*/ 342900 h 2844800"/>
              <a:gd name="connsiteX105" fmla="*/ 4025900 w 4029271"/>
              <a:gd name="connsiteY105" fmla="*/ 266700 h 2844800"/>
              <a:gd name="connsiteX106" fmla="*/ 4013200 w 4029271"/>
              <a:gd name="connsiteY106" fmla="*/ 177800 h 2844800"/>
              <a:gd name="connsiteX107" fmla="*/ 3937000 w 4029271"/>
              <a:gd name="connsiteY107" fmla="*/ 127000 h 2844800"/>
              <a:gd name="connsiteX108" fmla="*/ 3962400 w 4029271"/>
              <a:gd name="connsiteY108" fmla="*/ 12700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029271" h="2844800">
                <a:moveTo>
                  <a:pt x="3962400" y="127000"/>
                </a:moveTo>
                <a:cubicBezTo>
                  <a:pt x="3953933" y="114300"/>
                  <a:pt x="3950252" y="96473"/>
                  <a:pt x="3937000" y="88900"/>
                </a:cubicBezTo>
                <a:cubicBezTo>
                  <a:pt x="3918258" y="78190"/>
                  <a:pt x="3894325" y="81880"/>
                  <a:pt x="3873500" y="76200"/>
                </a:cubicBezTo>
                <a:cubicBezTo>
                  <a:pt x="3847669" y="69155"/>
                  <a:pt x="3822700" y="59267"/>
                  <a:pt x="3797300" y="50800"/>
                </a:cubicBezTo>
                <a:lnTo>
                  <a:pt x="3759200" y="38100"/>
                </a:lnTo>
                <a:lnTo>
                  <a:pt x="3721100" y="25400"/>
                </a:lnTo>
                <a:cubicBezTo>
                  <a:pt x="3674533" y="29633"/>
                  <a:pt x="3626259" y="24906"/>
                  <a:pt x="3581400" y="38100"/>
                </a:cubicBezTo>
                <a:cubicBezTo>
                  <a:pt x="3552113" y="46714"/>
                  <a:pt x="3530600" y="71967"/>
                  <a:pt x="3505200" y="88900"/>
                </a:cubicBezTo>
                <a:cubicBezTo>
                  <a:pt x="3492500" y="97367"/>
                  <a:pt x="3477893" y="103507"/>
                  <a:pt x="3467100" y="114300"/>
                </a:cubicBezTo>
                <a:cubicBezTo>
                  <a:pt x="3454400" y="127000"/>
                  <a:pt x="3443944" y="142437"/>
                  <a:pt x="3429000" y="152400"/>
                </a:cubicBezTo>
                <a:cubicBezTo>
                  <a:pt x="3417861" y="159826"/>
                  <a:pt x="3403600" y="160867"/>
                  <a:pt x="3390900" y="165100"/>
                </a:cubicBezTo>
                <a:cubicBezTo>
                  <a:pt x="3331633" y="160867"/>
                  <a:pt x="3272059" y="159770"/>
                  <a:pt x="3213100" y="152400"/>
                </a:cubicBezTo>
                <a:cubicBezTo>
                  <a:pt x="3170262" y="147045"/>
                  <a:pt x="3127983" y="137471"/>
                  <a:pt x="3086100" y="127000"/>
                </a:cubicBezTo>
                <a:cubicBezTo>
                  <a:pt x="3069167" y="122767"/>
                  <a:pt x="3052728" y="115268"/>
                  <a:pt x="3035300" y="114300"/>
                </a:cubicBezTo>
                <a:cubicBezTo>
                  <a:pt x="2823790" y="102549"/>
                  <a:pt x="2400300" y="88900"/>
                  <a:pt x="2400300" y="88900"/>
                </a:cubicBezTo>
                <a:cubicBezTo>
                  <a:pt x="2241694" y="62466"/>
                  <a:pt x="2413355" y="88937"/>
                  <a:pt x="2171700" y="63500"/>
                </a:cubicBezTo>
                <a:cubicBezTo>
                  <a:pt x="2141930" y="60366"/>
                  <a:pt x="2112521" y="54367"/>
                  <a:pt x="2082800" y="50800"/>
                </a:cubicBezTo>
                <a:lnTo>
                  <a:pt x="1854200" y="25400"/>
                </a:lnTo>
                <a:lnTo>
                  <a:pt x="1739900" y="12700"/>
                </a:lnTo>
                <a:lnTo>
                  <a:pt x="1612900" y="0"/>
                </a:lnTo>
                <a:cubicBezTo>
                  <a:pt x="1549400" y="4233"/>
                  <a:pt x="1485175" y="2237"/>
                  <a:pt x="1422400" y="12700"/>
                </a:cubicBezTo>
                <a:cubicBezTo>
                  <a:pt x="1407344" y="15209"/>
                  <a:pt x="1397952" y="31274"/>
                  <a:pt x="1384300" y="38100"/>
                </a:cubicBezTo>
                <a:cubicBezTo>
                  <a:pt x="1372326" y="44087"/>
                  <a:pt x="1358505" y="45527"/>
                  <a:pt x="1346200" y="50800"/>
                </a:cubicBezTo>
                <a:cubicBezTo>
                  <a:pt x="1285487" y="76820"/>
                  <a:pt x="1311904" y="74008"/>
                  <a:pt x="1257300" y="88900"/>
                </a:cubicBezTo>
                <a:cubicBezTo>
                  <a:pt x="1223621" y="98085"/>
                  <a:pt x="1189567" y="105833"/>
                  <a:pt x="1155700" y="114300"/>
                </a:cubicBezTo>
                <a:cubicBezTo>
                  <a:pt x="1138767" y="118533"/>
                  <a:pt x="1121459" y="121480"/>
                  <a:pt x="1104900" y="127000"/>
                </a:cubicBezTo>
                <a:cubicBezTo>
                  <a:pt x="1092200" y="131233"/>
                  <a:pt x="1079868" y="136796"/>
                  <a:pt x="1066800" y="139700"/>
                </a:cubicBezTo>
                <a:cubicBezTo>
                  <a:pt x="1005729" y="153271"/>
                  <a:pt x="951478" y="155488"/>
                  <a:pt x="889000" y="165100"/>
                </a:cubicBezTo>
                <a:cubicBezTo>
                  <a:pt x="867665" y="168382"/>
                  <a:pt x="846869" y="174747"/>
                  <a:pt x="825500" y="177800"/>
                </a:cubicBezTo>
                <a:cubicBezTo>
                  <a:pt x="787551" y="183221"/>
                  <a:pt x="749300" y="186267"/>
                  <a:pt x="711200" y="190500"/>
                </a:cubicBezTo>
                <a:cubicBezTo>
                  <a:pt x="690033" y="198967"/>
                  <a:pt x="667032" y="203818"/>
                  <a:pt x="647700" y="215900"/>
                </a:cubicBezTo>
                <a:cubicBezTo>
                  <a:pt x="632470" y="225419"/>
                  <a:pt x="624215" y="243561"/>
                  <a:pt x="609600" y="254000"/>
                </a:cubicBezTo>
                <a:cubicBezTo>
                  <a:pt x="594194" y="265004"/>
                  <a:pt x="575733" y="270933"/>
                  <a:pt x="558800" y="279400"/>
                </a:cubicBezTo>
                <a:cubicBezTo>
                  <a:pt x="550333" y="292100"/>
                  <a:pt x="544193" y="306707"/>
                  <a:pt x="533400" y="317500"/>
                </a:cubicBezTo>
                <a:cubicBezTo>
                  <a:pt x="481542" y="369358"/>
                  <a:pt x="480483" y="311150"/>
                  <a:pt x="444500" y="419100"/>
                </a:cubicBezTo>
                <a:cubicBezTo>
                  <a:pt x="398183" y="558051"/>
                  <a:pt x="472052" y="347584"/>
                  <a:pt x="406400" y="495300"/>
                </a:cubicBezTo>
                <a:cubicBezTo>
                  <a:pt x="357809" y="604629"/>
                  <a:pt x="406321" y="538591"/>
                  <a:pt x="355600" y="609600"/>
                </a:cubicBezTo>
                <a:cubicBezTo>
                  <a:pt x="261573" y="741238"/>
                  <a:pt x="383484" y="561424"/>
                  <a:pt x="266700" y="736600"/>
                </a:cubicBezTo>
                <a:lnTo>
                  <a:pt x="241300" y="774700"/>
                </a:lnTo>
                <a:cubicBezTo>
                  <a:pt x="232833" y="787400"/>
                  <a:pt x="220727" y="798320"/>
                  <a:pt x="215900" y="812800"/>
                </a:cubicBezTo>
                <a:cubicBezTo>
                  <a:pt x="180780" y="918161"/>
                  <a:pt x="239739" y="752423"/>
                  <a:pt x="152400" y="927100"/>
                </a:cubicBezTo>
                <a:cubicBezTo>
                  <a:pt x="142439" y="947022"/>
                  <a:pt x="119551" y="998049"/>
                  <a:pt x="101600" y="1016000"/>
                </a:cubicBezTo>
                <a:cubicBezTo>
                  <a:pt x="90807" y="1026793"/>
                  <a:pt x="76200" y="1032933"/>
                  <a:pt x="63500" y="1041400"/>
                </a:cubicBezTo>
                <a:cubicBezTo>
                  <a:pt x="23248" y="1101777"/>
                  <a:pt x="42927" y="1065020"/>
                  <a:pt x="12700" y="1155700"/>
                </a:cubicBezTo>
                <a:lnTo>
                  <a:pt x="0" y="1193800"/>
                </a:lnTo>
                <a:cubicBezTo>
                  <a:pt x="6909" y="1304346"/>
                  <a:pt x="4350" y="1374965"/>
                  <a:pt x="25400" y="1473200"/>
                </a:cubicBezTo>
                <a:cubicBezTo>
                  <a:pt x="32714" y="1507334"/>
                  <a:pt x="50800" y="1574800"/>
                  <a:pt x="50800" y="1574800"/>
                </a:cubicBezTo>
                <a:cubicBezTo>
                  <a:pt x="49131" y="1598167"/>
                  <a:pt x="21881" y="1758262"/>
                  <a:pt x="50800" y="1816100"/>
                </a:cubicBezTo>
                <a:cubicBezTo>
                  <a:pt x="58832" y="1832164"/>
                  <a:pt x="76200" y="1841500"/>
                  <a:pt x="88900" y="1854200"/>
                </a:cubicBezTo>
                <a:cubicBezTo>
                  <a:pt x="111253" y="1921260"/>
                  <a:pt x="94174" y="1881161"/>
                  <a:pt x="152400" y="1968500"/>
                </a:cubicBezTo>
                <a:cubicBezTo>
                  <a:pt x="160867" y="1981200"/>
                  <a:pt x="172973" y="1992120"/>
                  <a:pt x="177800" y="2006600"/>
                </a:cubicBezTo>
                <a:cubicBezTo>
                  <a:pt x="185313" y="2029138"/>
                  <a:pt x="194492" y="2067814"/>
                  <a:pt x="215900" y="2082800"/>
                </a:cubicBezTo>
                <a:cubicBezTo>
                  <a:pt x="246919" y="2104514"/>
                  <a:pt x="285995" y="2112597"/>
                  <a:pt x="317500" y="2133600"/>
                </a:cubicBezTo>
                <a:cubicBezTo>
                  <a:pt x="407290" y="2193460"/>
                  <a:pt x="296131" y="2118336"/>
                  <a:pt x="406400" y="2197100"/>
                </a:cubicBezTo>
                <a:cubicBezTo>
                  <a:pt x="418820" y="2205972"/>
                  <a:pt x="432774" y="2212729"/>
                  <a:pt x="444500" y="2222500"/>
                </a:cubicBezTo>
                <a:cubicBezTo>
                  <a:pt x="458298" y="2233998"/>
                  <a:pt x="471573" y="2246423"/>
                  <a:pt x="482600" y="2260600"/>
                </a:cubicBezTo>
                <a:cubicBezTo>
                  <a:pt x="501342" y="2284697"/>
                  <a:pt x="504440" y="2327147"/>
                  <a:pt x="533400" y="2336800"/>
                </a:cubicBezTo>
                <a:lnTo>
                  <a:pt x="609600" y="2362200"/>
                </a:lnTo>
                <a:cubicBezTo>
                  <a:pt x="622300" y="2374900"/>
                  <a:pt x="633085" y="2389861"/>
                  <a:pt x="647700" y="2400300"/>
                </a:cubicBezTo>
                <a:cubicBezTo>
                  <a:pt x="734652" y="2462408"/>
                  <a:pt x="664608" y="2391106"/>
                  <a:pt x="736600" y="2451100"/>
                </a:cubicBezTo>
                <a:cubicBezTo>
                  <a:pt x="750398" y="2462598"/>
                  <a:pt x="759547" y="2479557"/>
                  <a:pt x="774700" y="2489200"/>
                </a:cubicBezTo>
                <a:cubicBezTo>
                  <a:pt x="806644" y="2509528"/>
                  <a:pt x="844795" y="2518997"/>
                  <a:pt x="876300" y="2540000"/>
                </a:cubicBezTo>
                <a:cubicBezTo>
                  <a:pt x="889000" y="2548467"/>
                  <a:pt x="900748" y="2558574"/>
                  <a:pt x="914400" y="2565400"/>
                </a:cubicBezTo>
                <a:cubicBezTo>
                  <a:pt x="926374" y="2571387"/>
                  <a:pt x="940526" y="2572113"/>
                  <a:pt x="952500" y="2578100"/>
                </a:cubicBezTo>
                <a:cubicBezTo>
                  <a:pt x="966152" y="2584926"/>
                  <a:pt x="976120" y="2598673"/>
                  <a:pt x="990600" y="2603500"/>
                </a:cubicBezTo>
                <a:cubicBezTo>
                  <a:pt x="1015029" y="2611643"/>
                  <a:pt x="1041663" y="2610614"/>
                  <a:pt x="1066800" y="2616200"/>
                </a:cubicBezTo>
                <a:cubicBezTo>
                  <a:pt x="1079868" y="2619104"/>
                  <a:pt x="1092028" y="2625222"/>
                  <a:pt x="1104900" y="2628900"/>
                </a:cubicBezTo>
                <a:cubicBezTo>
                  <a:pt x="1121683" y="2633695"/>
                  <a:pt x="1139357" y="2635471"/>
                  <a:pt x="1155700" y="2641600"/>
                </a:cubicBezTo>
                <a:cubicBezTo>
                  <a:pt x="1173427" y="2648247"/>
                  <a:pt x="1189099" y="2659542"/>
                  <a:pt x="1206500" y="2667000"/>
                </a:cubicBezTo>
                <a:cubicBezTo>
                  <a:pt x="1239696" y="2681227"/>
                  <a:pt x="1259596" y="2681659"/>
                  <a:pt x="1295400" y="2692400"/>
                </a:cubicBezTo>
                <a:lnTo>
                  <a:pt x="1409700" y="2730500"/>
                </a:lnTo>
                <a:cubicBezTo>
                  <a:pt x="1422400" y="2734733"/>
                  <a:pt x="1434813" y="2739953"/>
                  <a:pt x="1447800" y="2743200"/>
                </a:cubicBezTo>
                <a:lnTo>
                  <a:pt x="1498600" y="2755900"/>
                </a:lnTo>
                <a:cubicBezTo>
                  <a:pt x="1511300" y="2764367"/>
                  <a:pt x="1522220" y="2776473"/>
                  <a:pt x="1536700" y="2781300"/>
                </a:cubicBezTo>
                <a:cubicBezTo>
                  <a:pt x="1561129" y="2789443"/>
                  <a:pt x="1587565" y="2789394"/>
                  <a:pt x="1612900" y="2794000"/>
                </a:cubicBezTo>
                <a:cubicBezTo>
                  <a:pt x="1634138" y="2797861"/>
                  <a:pt x="1655162" y="2802839"/>
                  <a:pt x="1676400" y="2806700"/>
                </a:cubicBezTo>
                <a:cubicBezTo>
                  <a:pt x="1701735" y="2811306"/>
                  <a:pt x="1727421" y="2814005"/>
                  <a:pt x="1752600" y="2819400"/>
                </a:cubicBezTo>
                <a:cubicBezTo>
                  <a:pt x="1786734" y="2826714"/>
                  <a:pt x="1854200" y="2844800"/>
                  <a:pt x="1854200" y="2844800"/>
                </a:cubicBezTo>
                <a:cubicBezTo>
                  <a:pt x="2019300" y="2840567"/>
                  <a:pt x="2184524" y="2839773"/>
                  <a:pt x="2349500" y="2832100"/>
                </a:cubicBezTo>
                <a:cubicBezTo>
                  <a:pt x="2366936" y="2831289"/>
                  <a:pt x="2383184" y="2822823"/>
                  <a:pt x="2400300" y="2819400"/>
                </a:cubicBezTo>
                <a:cubicBezTo>
                  <a:pt x="2425550" y="2814350"/>
                  <a:pt x="2451250" y="2811750"/>
                  <a:pt x="2476500" y="2806700"/>
                </a:cubicBezTo>
                <a:cubicBezTo>
                  <a:pt x="2493616" y="2803277"/>
                  <a:pt x="2510517" y="2798795"/>
                  <a:pt x="2527300" y="2794000"/>
                </a:cubicBezTo>
                <a:cubicBezTo>
                  <a:pt x="2540172" y="2790322"/>
                  <a:pt x="2552169" y="2783336"/>
                  <a:pt x="2565400" y="2781300"/>
                </a:cubicBezTo>
                <a:cubicBezTo>
                  <a:pt x="2704307" y="2759930"/>
                  <a:pt x="2698054" y="2779886"/>
                  <a:pt x="2844800" y="2743200"/>
                </a:cubicBezTo>
                <a:cubicBezTo>
                  <a:pt x="2878667" y="2734733"/>
                  <a:pt x="2911842" y="2722737"/>
                  <a:pt x="2946400" y="2717800"/>
                </a:cubicBezTo>
                <a:cubicBezTo>
                  <a:pt x="3027446" y="2706222"/>
                  <a:pt x="3078912" y="2700547"/>
                  <a:pt x="3162300" y="2679700"/>
                </a:cubicBezTo>
                <a:cubicBezTo>
                  <a:pt x="3179233" y="2675467"/>
                  <a:pt x="3196757" y="2673129"/>
                  <a:pt x="3213100" y="2667000"/>
                </a:cubicBezTo>
                <a:cubicBezTo>
                  <a:pt x="3230827" y="2660353"/>
                  <a:pt x="3246499" y="2649058"/>
                  <a:pt x="3263900" y="2641600"/>
                </a:cubicBezTo>
                <a:cubicBezTo>
                  <a:pt x="3276205" y="2636327"/>
                  <a:pt x="3290026" y="2634887"/>
                  <a:pt x="3302000" y="2628900"/>
                </a:cubicBezTo>
                <a:cubicBezTo>
                  <a:pt x="3400477" y="2579661"/>
                  <a:pt x="3282435" y="2622722"/>
                  <a:pt x="3378200" y="2590800"/>
                </a:cubicBezTo>
                <a:cubicBezTo>
                  <a:pt x="3401384" y="2573412"/>
                  <a:pt x="3486438" y="2508154"/>
                  <a:pt x="3505200" y="2501900"/>
                </a:cubicBezTo>
                <a:cubicBezTo>
                  <a:pt x="3595880" y="2471673"/>
                  <a:pt x="3559123" y="2491352"/>
                  <a:pt x="3619500" y="2451100"/>
                </a:cubicBezTo>
                <a:cubicBezTo>
                  <a:pt x="3623733" y="2434167"/>
                  <a:pt x="3625324" y="2416343"/>
                  <a:pt x="3632200" y="2400300"/>
                </a:cubicBezTo>
                <a:cubicBezTo>
                  <a:pt x="3643300" y="2374400"/>
                  <a:pt x="3675357" y="2341053"/>
                  <a:pt x="3695700" y="2324100"/>
                </a:cubicBezTo>
                <a:cubicBezTo>
                  <a:pt x="3707426" y="2314329"/>
                  <a:pt x="3722074" y="2308471"/>
                  <a:pt x="3733800" y="2298700"/>
                </a:cubicBezTo>
                <a:cubicBezTo>
                  <a:pt x="3747598" y="2287202"/>
                  <a:pt x="3759200" y="2273300"/>
                  <a:pt x="3771900" y="2260600"/>
                </a:cubicBezTo>
                <a:cubicBezTo>
                  <a:pt x="3803822" y="2164835"/>
                  <a:pt x="3760761" y="2282877"/>
                  <a:pt x="3810000" y="2184400"/>
                </a:cubicBezTo>
                <a:cubicBezTo>
                  <a:pt x="3815987" y="2172426"/>
                  <a:pt x="3816199" y="2158002"/>
                  <a:pt x="3822700" y="2146300"/>
                </a:cubicBezTo>
                <a:cubicBezTo>
                  <a:pt x="3837525" y="2119615"/>
                  <a:pt x="3873500" y="2070100"/>
                  <a:pt x="3873500" y="2070100"/>
                </a:cubicBezTo>
                <a:cubicBezTo>
                  <a:pt x="3920660" y="1881461"/>
                  <a:pt x="3873323" y="2086073"/>
                  <a:pt x="3898900" y="1612900"/>
                </a:cubicBezTo>
                <a:cubicBezTo>
                  <a:pt x="3900065" y="1591346"/>
                  <a:pt x="3907367" y="1570567"/>
                  <a:pt x="3911600" y="1549400"/>
                </a:cubicBezTo>
                <a:cubicBezTo>
                  <a:pt x="3920067" y="1320800"/>
                  <a:pt x="3892137" y="1087914"/>
                  <a:pt x="3937000" y="863600"/>
                </a:cubicBezTo>
                <a:cubicBezTo>
                  <a:pt x="3945467" y="821267"/>
                  <a:pt x="3951929" y="778483"/>
                  <a:pt x="3962400" y="736600"/>
                </a:cubicBezTo>
                <a:lnTo>
                  <a:pt x="3987800" y="635000"/>
                </a:lnTo>
                <a:cubicBezTo>
                  <a:pt x="3992033" y="537633"/>
                  <a:pt x="3990472" y="439841"/>
                  <a:pt x="4000500" y="342900"/>
                </a:cubicBezTo>
                <a:cubicBezTo>
                  <a:pt x="4003255" y="316268"/>
                  <a:pt x="4025900" y="266700"/>
                  <a:pt x="4025900" y="266700"/>
                </a:cubicBezTo>
                <a:cubicBezTo>
                  <a:pt x="4021667" y="237067"/>
                  <a:pt x="4029271" y="203054"/>
                  <a:pt x="4013200" y="177800"/>
                </a:cubicBezTo>
                <a:cubicBezTo>
                  <a:pt x="3996811" y="152046"/>
                  <a:pt x="3950652" y="154304"/>
                  <a:pt x="3937000" y="127000"/>
                </a:cubicBezTo>
                <a:lnTo>
                  <a:pt x="3962400" y="12700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166" y="1988840"/>
            <a:ext cx="25167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AutoShape 2" descr="data:image/jpeg;base64,/9j/4AAQSkZJRgABAQAAAQABAAD/2wCEAAkGBhQSEBUUExQVFBUUGBcXFxcWFxcXFRcYFxcWFRcUFBccHCYeGBklGRQVHy8gJCcpLCwsFx4xNTAqNSYsLCkBCQoKDgwOGg8PGikcHx0pLCwpKSkpKSwpLCksKSkpKSkpKSkpLCkpLCkpKSkpKSwpKSkpLCksKSwsLCkpKSwsLP/AABEIALkBEAMBIgACEQEDEQH/xAAcAAAABwEBAAAAAAAAAAAAAAABAgMEBQYHAAj/xABLEAABAwEEBQgFBwsDAwUAAAABAAIRAwQFITEGEkFRYQcTInGBkaGxMnKywdEUI0JSc4LwFSQlM0NTYpKi0uEWY/EXNcI0RFSDk//EABoBAAIDAQEAAAAAAAAAAAAAAAABAgMFBAb/xAArEQACAgEDAgQHAQEBAAAAAAAAAQIRAwQhMRITBRRBUSIyQlJhcZEjM0P/2gAMAwEAAhEDEQA/ANYq2t3SOsRnCqls0hq651ajonATgrHeL2tpuLpAMgxn1x4qjWunDyA6QDgYOXmqE9zO8TnKKj0uh3Uvqsc6j/5ikzetX948T/EU1rCDhtE4YDHdwRAEzDebJF8skfyzWj9a/vKI++K371/emlOnJAmJ3+HwRZToXmMvPUx9+V6sRzjuw/BF/KtaP11X+cpnqrpSG9Tl92PH3vWOdapG7WKIy2vyL3HrcT703hcCnRHzGX3Y9FvdOEePmudejztH47U0lDgih+bzfcxd9ucc3HuGxd8sd9Z3YAm65yKI+ay/c/6OTa3fXcgFpd9cpHNCAEULzGX7mLOtJI9MpDnSNp8Ufm+pF5tFEXmm/V/0EVSPpHenNK8HgfrHYccEzcxFdlicEqGss72bJM3s7a4n8dabPtpOIkdke9Qlp0os7Hauvrb4a7A7skU6W2YfSPY1yOk6GtR7Ms1K+TGWO8klGoXnDidXOJgZ+CqjdM7OPr/yn4pzZdK6VSo2mwmXTmCMsYx2wEdBb1aqO++xaK95NdBxnbgE0q2tw9FxE7ikwTj+Mkk9uIBwUaOaeqySdtiotTyI13R6x60Vwk9Jzj1krm0V1SkI2p7FTyTfLYcGJIJ780az1SDrAmRxKa965vWiiUcklwyV/LTxmRxxPxTGz20tkDImcUhUG9ATAhKjp83lbTvgsN32nXOJEb468k7p2SKoOBievd71X7peS+BuKsIq9P7qqkej0GZ5cdsXvHDDcSqTaHy5x4q8Xp6L+BKoDVdHkzfF3XSgSUcHfmiFM616UmOANRknZrtJ7YOCkYscc58Kx8VzRxhMKd4sOOs2N+s3uzS5t9MjBzTGZDgh2N4JrlMcVGAAGc1DXhfxbVbSpND3kgY5CcgeKRvy/wAUxqsgvOUQQMczx4J/oxcIp0n2irjVIkbdXGf5jEJccmtotH1vqmti6WHQd7hrVK5BMQ2mymGtzkS5pLtmPBMb+0GrtpvdRtLtZoc4NdTo6rox1ZDcDnjl1K8XXVBpMk/RHkkNJbW2lZqji4NhjszAxaQB2lXJGr2Mf2oym7tF7yr0WVqdWmWVGhzZ1QSDw5vApenojewOIpO63N9wCv2glX9G2XeKTR3CPcrEDxUUhPS4mt4oyz/TV5EQKFIGM+dmDsMRkmb9Eb3OQojtb7wtfJQsKdFa0WCP0oxl2jd8t/ZNd1cyfeEmbnvgZ2aeyl/etsJC4QiiXlcT+lGJ/k+9gcbI49g8w5Dzd6D/ANk/+QnzJW14LoCdIg9Fh+0xSz6P3rUOsZpcHNaI6gGHwUjZNE7w5wl9q1GD6Qpy48NQgCO05LWcFm/K5pRzFMWemYqVhLiM205iOt2I6pQ6LI6fHHfpRQdKLzp2i3MbTawsY5jC4NDTVMgPc4jZMgLarLoFYGRFlozxbre1KwBthNFtCs7A1H6zR/CxzYd2me4L0iL8s8frqX87Z7pSRahOno1ZW+jZ6LeqmweQWWaaXDTs980OaYGNqMLy0YN1gKgdA2SGtPatTqaSWYZ16Q++34rNdMNIKVovKz824OaylU6TTPSfrAdwE9qb4K8zSg/0PaPpRwn3pV3Um1M9LAfRg4pS0THaqDx4oKhOyElWpneittZGCAWs6vHFAXYV2HgkxVXOecUWg3FMA76ZK51MDalj1pEmeKQ0xSx1Ydw7j1qxWO0BzgYI6O3bxVeslEa+ORVkswBdhuHvVcj03hNpMkryyd1lZ61aLbp1HHbjks8aprk5/FvpE6zeie1ZdUzPb5rVHtWVVRiVbEq8N4kwsoQVwbggATNfkMha6MUWEMIAkbPpJaWDVZXqtG4PcB5pz+UbZaKb9arVq02DXeHPLmgDbjt/yldEtC61uqQwarAenUI6LeA3ngtc0k0do2S5rRSpANDaRxIxccJLjtJ/4TJJGO2XS2102BjLRUa1ogAEYDcMJCSqX/aHOa51eo5zCHNJcTqkRBHHAKOjFSVx3HVtVZtKk0lxzOxo2ucdgCQWXy7KV9Wik2rTqjVeAQS6mCQeEJ264b+/fDsqU/7VpNyXYLPZ6dIY6jQ2eoJ8SnRMydujt+HE1wOuoz+1GdcV+t/ah3U+n72rVkE4ooDKhYb+E5fzUEb5Lf8Aw76C1RACigMqdYb+bjLew0PgqfadH7ba7W42hjhUw1i8QIEARsI6uK9A1nYFVXTbSAWazOlzQ/CMJgncBtj8QpJbCZl/KDVYOapA9Om0DVEarRAwPaMlL3ByZMq2ZlU2h7NdocQ1rYEiYmVnlrtRqVHPdiXGTvVjvPTh5sdGy0ei1tJjajsiSAAWt3Diq6rZBa9SH0gZQZWcyzvfUY3AvcANY7S0DZx2obuY5jPlDOlzTmteCD0dcODSeBgjrV60F5NgaFS1Wpv0H81SOyWSKjxvgy1p4E7E15HbCyu610KgBbUpMkcA4j/yUiLjezF7mvttZmsMDk5p2H4KUe7GIjqy61SdI7qdddsLGa52gvjVqMPVxnqIVpua8m1aQcNuPERgWniP8qqUaZ5zWaXtO1wPqlIBs9WxN5S9Z5gbiksEIzQrnIgKUbTSRCYCuulKAx60i1v4KPTbvSZJcjtoBcnV12stqOaBMx1phROKXpNPOS3OP+VSzZ0eWUd0XmqwapWdWrB7o+s7zK0G0PAw3n4rPLWem6Nrie8q1Pcv8W+WIhrS4dY8wsvtI6Tus+ZWnObis0tjem7g53mVbEp8Ne0kItQoAEMINcFcEBCFoTA9H8n1na27rOWtDdZgJgbYzRuUGlrXZaQf3bj2gSPJBye1JuyzfZtHdh7k50zZNgtI/wBqp7JTZYjJeTnRGzW5rxVL+cY7IOgFhAggZ5kjuWw3No9RsrdWiwN3kDE9Z2rzvoxf77FaWV2Y6uDm/WafSHlHEBej7qvJloosq03BzXgEEeXWMoSEnY8lckWMIOeBSyZI5BqoZQIA4hdqoVyAG9UQCepYrym3BaueNQh1SlsIxLd+uPfuW4ubKa2mxhwIImcwdqknYmjyyQtQ5LeT1r4tVpbIwNJhyO6o/fwHadiV0o0Qstke611PQMCnRgY1DJJO8YTCv+hLR8hokbWqPAkiUqMwcNWAQR14RPcsc5FgReFYRhzLgTGR12R5FbRWMNKx7ktcKd72pk5iqB92s2PNCJMvXKBocLdZjqwK1PpUydp2sJ3HLgYKxK4LxdZa5bUlrZh4IMsIw1iOG0bpXpdZJyuaFQTbKQwJHPNAyOQqjrwB7DvSoryY1OPS+By1oIO47jIB3g7QdiSNIg7VVtFr+I1aTzMCG8Wj6HWBiOAhWt1Yxhkq2qPKajD2ZtBHtSYMbEYlG1JKLOYKJKCSnD2HVG5IkoGc2on121g2tjMERhjuUWTkU+sToqtMT/kqmRo6NtTTL7a249p96z22t+cf6xV/vKvqM1jvPWs/rVNZxdvJKtr4jt8WmumMfUQcJWb3u2K9UZdN3mVpRzCzS+HTaKv2j/aKnHkp8MXzMaBcESUYOUjZsFC1EKFqBnozk0dN12b1T7TlJ6Utmx1/s3eSieS8/oqz9TvbcpbSj/0db1HeSbLFweYVoPJVpn8mrfJ6pilVOBP0XmBPUcFnyFrsUEEz1hEoypPJhpgLXZubqH56iADOb25Nf4Qf8q7ILApRoXLkABCFcuQByK94AnchKpXKXpX8lsxax0VX9Fu8TiT2DHu3oAzjlP0mFpteoz9XRLmjcXTD3eAHYtV5M6utddnP8JHc4j3LzuSvQPJS+bro8C8f1uQyK5LW85jgsSsFbmNIag+tWcBuOs9jxK29wXnLS+q6neVZw6DmVARwLQ2I7ghDfB6OacEnabM2oxzHgOa4EEHIg4EFVTk70zbbaOq5w56mOm3IkfWA3K4IGeddNtFX3faYE6julSf1H0Z+sMFYtHL1FanjgcnDc7hwOY7lqGlWjjLbZ3UX4Tix0SWOGTh7xtEhYFZS+w2tzKoI1SWVBwn0hviQ4Hb2pSVnBrNMssfyi+PpwcEUlL2Z4qtDgQcJkZGciOBSTcPcqjzDi4umKU6nR1dqT1YMo5ySQQII6nkpK6B860Eb001YzSlnnnG8Sq5cGhpJOE1IndJHONQCTqt2deM+KrTwrFfpms4A7BPjgoO3CAE7+IesV5JMaA96zq/Gxaaw/jdlxMrRGrPr/Zq2mpxcSOo5K6PJf4bs2RSEBcjBTNk4oQgK4JAeieTE/oyh6p9oqV0oMWSsd1N57mlU/QfS2hZ7spurvFNrRGOOsRsaBiSdwVc0v5XjaKT6NnparHgtNSp6RacDqsEgSJGJOaky26Rmk4LguhdKRWSujd+vsdpZWp5tOI2Oac2ngV6Sui9WWmgytSMteJHvB4g4LyzrLQOSrTM2et8nqH5qqej/AAPPuPmAgkmblKEIAZQoJnIAuKLKAE7baRTYXHILzhpnpAbZa31J6A6LOobe04925aHyuaYhrPktM9J4BqEfRZsb1u8hxWPlIUmCFvPI46bsbwq1R4z71gwW6cjDv0ceFap5MKBIvpXnjlMZF6Wji5p72NXocrz7yqMi9K3VTP8AQExvgr103vUs1Ztak7VewyNx3tcNoIwK9E6KaUU7bZ21WYHJ7JxY4DFp8wdoIK80Kd0R0qfYbQKjZLDAqM2ObPtDEg9ewlDIpnpVZzyr6G89T+U0mk1aY6QA9Jgx725jhI3K82C8WVabajCHMeAQRtByTsiQkmTaPPmiF+6pFJ28lh3ziaffiOM8Fc61MOAcMiq/ymaFGzVjaKTYovInV+g88Bk0nLccNyV0Uvw1KfTzB1XZZxId25HiFGa9TD1+l+uJKRvQxBS1oZ+N6QZjmq7MQUqbtyUsgmozrSRpEnM8OKUsIio3r9xUJHbhfxIm9KqRbadbY4BV+9q4bT1jk0EnsVz0ppzjuhUTS2j+aVTuB8wVJ/Odeqxf7V7ledphTGTXFVe8raa1VzyIk4DOBsC1/k70Ssdou+k+pQp1HnXDnEGZDyM+oBWY8n9g/wDi0h91dFJGlg0kMW8TzeRiirS+VjROjZhTfRphgcdUxlMEjM8CrZcfJtYX2ai99GXPpsc46z8y0OO3LHJOjorcwkBCaZGYI2id2wrYNNbsu+76BNOzUjWfgwO1nQfrEF2Q4cFkNR5Jk4kpNDewD6pMSZjAcBuCJrLigSoidKCVwXJgCjtcRwRAVwKAN65MNM/lVDmqh+dpCDObm7CryHrzDo5fj7JaGVmHI9IfWbtBW/WPSqjUpteHYOE4SY3gxkot0XQ+IsBeFB6XaQsslmfVdsHRbtc44NA7YUH/ANWbDrlhe9sYSab9XDDYJ8Fm3KJpb8srgU3B1GmOjAcJJzLpjsRdjdIq1vtr61R1R5l73FzjxO7gmxCUJQQpFIDVuPIm78wqDdXd7FNYgAtk5DKh+T2gbBVae9g/tSZKPJppWAcq/wD3Sr6tP2V6AXn7lYP6Uq8G0/ZT9SUuCnLkWVyCuy0aO8oVpsNM0qYY5skw8OME5xDhCvuhXK2bTXZQr0dV1TBrqZJaTEwWnEZHGYVC5O7rpWi1llZjajebcYdv1m4+J70pXtNKw3yHhpFKjUBLW4mNTVMAnHOVT3IvI4LlKyxX0pvg3a97M2tSdTIDg9pEOHRxH0huXnS00KtitJa8atSm7EHJw38Wlpz3FapT5ZLEXQRXaN5piPBxPgqpyi39YraGVKFT51stdrU6jdZuJAnViQeO1TthNRaJW6b4ZXpSMNwzIyBad5HiMU4BkZxCzvR69hRedYwxwk4E9IZER2jqKtrNLbK6BrQfVdHfCg4+x5vU6SUZ3FWiRZWLXb0tQtEVG7el1cEwoXzRqy2nUa4xMTj2A5pxZGy8cDPcotbFGNThJJqi+6RNlrvxuVC0oP5nW9U+5aBfbeg6ePmqRe9HWs1oH+1UPaGyh/MbGqX+8CwckTv0Yzg+p7RV1VB5Ga02BzZxbVfhukNPvV9XQaa4My5bz8xQG3XPskKw2G+qdluujWqnoto053k6o1WtG0nJV/lvePk9HDHXz7Cs1vvSV9ooWejkygwNje7IuPZgO3em2RumIaSX++2Wh9Z+09Fs4MaMmj8ZqIKOQk0iByLrI7QnQumr+7cZxGGxBFuuRmuTp111f3b/AOUohsNQfs3/AMrvggXXH3EVxQuouGbSOsEINQ7kErQIKt+hulLqQNAkQQ7UneR6PhgexU8Sn11WNz6rOidUuzjDDE45bEnuSjKmPdL6OrbH9FrZDDDRAksEmN5MlQ7VP6cti1u9Rnswq8HIXA5cj27LMKlemw5PexpjOC4A+C2H/pHYh+9//T4tWQ3DaGstVF7jDWVGOM5QHA+5bu+/rLUgi00McvnWT3EyFNUJGZco2iFGxcyaJeRU1gddwdiIIiANhKtfIZ+ptP2lP2SoTlRtLH0bNqPa/VdUGDg6BDYmDht7lN8hp+ZtP2jPY/5SY1yagvP/ACuU4vSpxZTPhHuXoBYLyy/9zP2bPekSlwUWEVCUCCsunJQ2ba/7J3tMTLS9gN5vBEguEjsUhyRj89f9kfbYo/Sl83o/1x5Lhxb6x/pHR/5r9gi76f1G9y5120j9AdmCWBQlen6IexKkNHXVT+qgF0U49E/jcnS5Q7UPYXSgt2XUxtdjmzM7T/CVb7NSGsJ/GI/yq3dx+eZ972SrK3Mdiy9WlGVIwtbtqI1+DQr6HQd2qoEAsqjfSqeyrfejpa7725VMkBlTjTcPAlcsvnOrUr/WDG/IhUmz1vtG+LAtLKyfkQdhaG7Qabhux1h7vFajbrcyjTc+o4Na0SScguk7ovYzPlwrjmqLSRrFxIHACCfELKruu99Z2q2BAkkzHDLeVJaY6RuttqfVM6kxTb9Vgy7Tmevgp3R+wCnQaY6ThJO0ziPCFGTOPU5+0rIEaJVfrM/q+CirdYTRqOpuLSWxi2YMgOwkA5FaOBgqJpG2LS/7vsNUU7OfS6qWWTjL0I1oWhXQ383p+o3yCz4LSrCyKTB/A3yCciHiEqig+qjc2jQhhQMVyYUNQc2NwSoC4oDrl7iBoDcO5FfSEZDuS8IrwganK+Si6VCLR9xvvUMAp3S/9ePVHmVBKxHpcDbxpv2FAUOupzRq42Whjy6QWubiMozIjaTj1QrAdGLNspnte/4pNlc9Xjg+l2UUOWp8hlQc5am7dWkfGoPeoepcdnDHRQZOq6DLyQYMES6M085EHxbK430R4PHxTuy7Bnjl3ibQsI5Zm/pCd9NvmVuxKxbluoD5TRcM3U3T2OHxQdUuDMyEEqRp3DWcwPa3WDsRBE5kYicMkQ3FXH7J/cmc3ch7lo5JqsWx530z7TT7lHaU1B+U3nZrjxEe9MLHStlmOvTFWlIiWiJEzHHFMrZaqjquvVJNSROsIOERIjdCohi6c7y+9FyyxlFRRaHO4QilQTb8dtaOyfijtv07WhbK1EC7rRNSulRAvv8Ah8UZt8N2gqXfgw60Td3ia9MjKH+yrTHTA6lT7htJfVkCGhrsTv4FXA4Oad8eaytTJSnaMPVu86a/BfLxqw3rnzhVa0WWWOAP0XRhw/yrVeVnc9oDQDjjJjfl2qIZZqlNr+caYg4tx2Hd2Kh7s78sOrIrWxUeRGqOdtAn6NPzf8Ubli0r1i2yU3YCHVY3/RYfPuVV0F0nbYq1V7pOtTIHW3pAduXaq3bLW6rUdUeZc8lzjxJldPoXJ7UIErRLp/U0/UHgAFngC0G5jNFnqhVyM7xBfAv2PoVD0pEWp/EMPexqvjgoG+tGTXqc41wb0WtIImS3CcMsIwSizh0eSOOTcilOWoUPREZQI6oCqX+ian129xVxp04AG4Ae5NtMt1uaGSKUXYBCMChhC1qiZYARmoVwQQARXBGKTe5BKPJStMB8+PV95UCrDpmPnmep/wCRVfhWI9Np3eNfot2g56FT1m+RVlKrmg7Pmqh3vaP6f8qyhRlyYus/7MRflH4xwTTkWqxeDx9ai7wcwp+Mx1jzCieSY6t7ADaysOwY+5OJ3+G+puZese5bqR56gdmo8dusCtfdmsu5cW9CzHbrVB/S1SZsy4IPR8/m1P1feVIQmGj4/NqXqj3qRlVPk8pmp5H+xIsVH0rZ+cuj6rO/VCvhaqJpa2LS7i1p8E48nXoHU2vwQpQyilcrDaDLpXAIUAXnRGpNnaD9Fzu7Ax4qwUwNYRgoDQ8jmBgPSd7lPUfTPAecD3qiXJiOLlqK/Jpz2wSka7JBByIIOzAiErarS1ryCYOG/ao68L1a1uGJOAEOx7YyTkemR55vayinaKrG+iyo9okzg1xA8AE0hSF7Sa9RxxJe4k7yXEkpk5Wo5XyFaFfNHieYZ1KkNp+/yV90fu2o6zMLWkjHECdpEFRlwcerxynCooflqEBA6zVW+k1wmR6J3bEDrNVjBrz9x342KBjvTZPZ/wADQjBH+Q1tUnm3cOj5hFsVF73Fuq7WGcjVAHEmEVQvK5ftYC7VUibmqRMNj1gkql3VB9GY2iD3bUrE9LmX0saIMU7bd1U5NPh8UQWOqM2Ox4H8DIp2Q7GT1i/4N5STinHNGYgzuyPWm7kB22uUVHTRnTpmPokeMqthWXTMSWHHHWGZjDV8cSq2Faje0v8AyRcdB3TSqDc8eI/wrIFXNBXfNVR/G0/0uVmhRfJj6xVlYmBiofksb+mBwFfyKmg3EKB5OXat9M2dKuP6KnwRE7fDPmkbu9uKzDlwHzNnP+48f0D4LT6roWacuX6ih9o72CpM23wVvRw/m1Pq95CkyofRpx+Tsw+tB+8VLc4qnyeWzxfWziSqNpfJtR9Vvl4bVeSVU7+sQqW1jT9LVadhy3qS2OnQRfcKtC4K1jRqkXQJ7XZ+ATpui1KPR/qPxUe9E9R5DKvb+lMAR9VW/wD0jSO1w+9/hKDRCkBjPXJn4eCXeRB6PIit2K/KtJmoxwAkn0QTJzzCuGi95uq03F8SHAYCCRLTioK99HmU6WuwumYxIIyJKc6F1SH6uwknt+b9wVmzVnJkwKE02tzeq9MF+P4wSFeg0AmBgNwS9q9LtHkkrT6B6ioS2Z1LdEBa9DLLVrc7Uosc4wDiYJyEiYOGCdU9ErJGr8moRxps+CE+iOo+0xObo+l2e9RtkqQ2q6I2bUIZZ6LCQRIpsBxEYGJTq67qbSZqhoAEdWGCk1x96TASNFpzaD1gFC5iU2oUBQg6kkjSEz4pzvSdXPvQMCBvCDVHBcuCQ6CGzMObW9wQU7upD6DR1cQnCFMKsauu2n9UHrk9ihLfoXScCW67XGYIOEkzJBlWdFKGyuWKMtmisVdCLM6iaTmFwOJJcdac5B2dihLLyW2VtYuhzmAei8hzZM4jCcIHer0/MdaBiOpklCK2SKpc2gVGzurEOJZVIIZkGRrZHP6Sk3aJ0HGQXt4A4eKmKuSA5Itsi8OOXKRD/wCl6QIgPzz1gB5ys8sd28xf7W9JrX1XFrsjD2OxB6zC1PaFStI/+6WL/wCzyUot2ReOMPlVGgcy6I5x3WYPFVLlIuE17G4hxLqR1wDtjMDjCsTc+0pvfX6h/V8EObLOhENojoywWGgKrelqyQQDBcS7IjDNTZuKjta3DeG/BDY/Rb6rfJK1NnWqupj7UfYbP0VoRg0BUK9+Sois1zbQ4te46xLekycRHS6XgtOf6ITO2+j2/wByO40LtQ9EUMclYiPllTh0B/cmdfkxrNnm7WD6we3yJV8ftSNTNHcZY4/kz6poHbxlVpkfaH3tSTtB7wG1hj/cH+FoW/8AG1Oxl2I7rF0/ky2poZeD5a5gg5/ONjzTyxaOVLI9gqFvTdIIx2DWBy2rSBkoLSv9j658lJZGynJC1bP/2Q=="/>
          <p:cNvSpPr>
            <a:spLocks noChangeAspect="1" noChangeArrowheads="1"/>
          </p:cNvSpPr>
          <p:nvPr/>
        </p:nvSpPr>
        <p:spPr bwMode="auto">
          <a:xfrm>
            <a:off x="395536" y="0"/>
            <a:ext cx="2124075" cy="1447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68" name="Picture 4" descr="http://vintageprintable.com/wordpress/wp-content/uploads/2011/03/Animal-Range-and-Farm-Cow-cub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4725144"/>
            <a:ext cx="1765682" cy="1203227"/>
          </a:xfrm>
          <a:prstGeom prst="rect">
            <a:avLst/>
          </a:prstGeom>
          <a:noFill/>
        </p:spPr>
      </p:pic>
      <p:pic>
        <p:nvPicPr>
          <p:cNvPr id="190472" name="Picture 8" descr="http://1.bp.blogspot.com/__MNXnHkSTCQ/S4IXUs6q6EI/AAAAAAAAABc/jA2M7wTXgsw/s320/fig+1,+Theo+van+Doesburg+(logotype)+and+vilmos+Huszar+(wood+cut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501008"/>
            <a:ext cx="1236682" cy="2039889"/>
          </a:xfrm>
          <a:prstGeom prst="rect">
            <a:avLst/>
          </a:prstGeom>
          <a:noFill/>
        </p:spPr>
      </p:pic>
      <p:sp>
        <p:nvSpPr>
          <p:cNvPr id="190474" name="AutoShape 10" descr="data:image/jpeg;base64,/9j/4AAQSkZJRgABAQAAAQABAAD/2wCEAAkGBhQQEBUTERQVFBQVFRcUFBUUGBQXFRYWFRQVFhgUFBIYGycgFxklHBYVHy8gJCcpLSwsFR4xNTAsNSYrLCkBCQoKDgwOGg8PGiwlHyMwLiksNS8sLy4wLCwpLCopLCwsLCwsKSkpLSwwLCwsLCwsLDUsKSwsLCksLCwsLCwpLP/AABEIAMsA+AMBIgACEQEDEQH/xAAcAAEAAgMBAQEAAAAAAAAAAAAABgcDBAUCAQj/xABLEAABAwICBQYJBgwGAwEAAAABAAIDBBESIQUGBzFxEyJBUYGRMkJhc6GisbKzFCMkUnJ0JTQ1U2JjgoOSw9HSM0PBwuHwZJOjFv/EABoBAQACAwEAAAAAAAAAAAAAAAACBAEDBQb/xAAqEQACAQMDAwIHAQEAAAAAAAAAAQIDESEEEjEFQVETYXGBkaGx0eFCFP/aAAwDAQACEQMRAD8AvFERAEREAREQBEWjpXTDKYAvDjivbCAd3EhRlJRV2SjFze2KybyKMya7t8WJx4kD2XWnNrxJ4sbBxLj/AEVaWsoruXI9P1Ev8/gmSKBS651B3YG8G39JJWnLrPUu3ykfZDR6QFqfUKS4uWI9JrvlpfP+FkoqsdpWZ2+WQ8Xu/qrK0bV8rCyQeM0E+Q9I77rdp9TGs2krWK+q0U9Mk5O9zZREVoohERAEREAREQBERAEREAREQBERAEREAREQBERAEREAXH1qpsdOT0sIf2bneqSuwsc8Ie1zTucC08CLFQqR3xcfJOnPZNS8FXvfb2LE56yVcZY4tO9pIPEG3tutcuXmGrYPcQs1dHy6AryXL5dRJnq6nOotbihdGd7HXH2X5+8HKB3/AO5Lu6m13J1QBOUjSw8fCb6Rb9pWtHPZVXvg5/UaXqUHbtn6FioiL0R5EIiIAiIgCIiAIiIAiIgCIiAIiIAiIgCIiAIiIAiIgCIiAgGt1JgqHHoeA7vyPpBPao+9TnXekvGyQeKS08CLj0tt+0oNIuBqobKj98nr+nVd9BX7YPJK8lAUO5U2Xxdeopixwc3ItIcOIIIXglfLrF7ZQaTwy4KWoEjGvbuc0OHAi6yqPaj13KUoad8bizs8JvoNuxSFeppz3xUvJ4atT9OpKHhhERTNQREQBERAEREAREQBERAEREAREQBERAEREAREQBERAaWmaXlYHt6cNxxbzh6QqulbbL/vkVvKsNPUfJTvbbIE24bx6pauX1CGFP5Hc6RUzKHzOU5eV7cvDiuQz0R5AX0FfH714usAlOoVdgqDGd0jfWZzh6C/uVhKnNH1vIyskHiODuwHMd1x2q4WOBFxmDmOC7nT53p7fB5jqtLbVU13X3R6REXQOQEREAREQBERAEREAREQBERAEREAREQBERAEREARF4lnawXc4NHW4gDvKA9qF69Ulntf9Ztjxaf6OHcpCzWalc/A2ohLjuAe3PyA3sT5Fra3U2OmJ+oQ7sPNJ7A6/Yq+ohvptFvR1fSrRkVw5Yi5ZpGWK1yvOcnskz4X3XjEvZWNDJ9xLqSbWn0jI4ORDi2NtpC6+IC7c48rWtbwiuSVoaX0RUVcbYaZrpDjxmNuHPLDjubWA3b/ABtxVzQzcalvJzOqUt9ByXMc/s71Ptflc6/KQ+bczCO+9/WKklDtUabctCftRODh/C61u8qldPam1NC5ralrWOe3GAHtdliLc7Zb+KlFDsjrX00VRSzRuEsTJMBLo3DE0Ow53a7fbOy7tmeSyXDRa8UktrShhPRICz0uy9K7cM7Xi7XBw62kEd4X5t0rRaRoc6qFwbfCHuDSwm24SsNr5HuWKg1wMZuBJGfrROI9hBS78Gbn6aRUjovanO2wFQ14+rM0E8MRwn1lL9E7TnyWD6Zzz0mAl3qEf7lhzjHMsBO5P0Wpo7SQmbcMew/Vkbhd3XK20hOM1eLujLVgiIpgIiIAiIgCIiAIiIAiIgCIiAKida5GsqZOUkEhL3uvG7lQ1pebYsN8HA2V7FQrTuoElXO5/LiOMta2wa5zjZtjkXAD0rTPduSSwGroq+KLGAWkOaevK636LSFRFzGvkbG4ODmXvG4EWIwm7f8AVY9P6ujRcr4o5ZJGhrCOVw2u4X8EAW3HvU9ptQxLTxSxSYXPjY8teLtu5gJs4WIGfUVja3hEFyRA11948txlxy3LzyzT0gcRZdDS2g3U78EoAcRiBaciLkXBtnu3EBc1+jb+Ce/+oVSekg34OjS6nqKWG7r3/ZkIXiy1n0kjM87dbV0KHQtXJuhcR1vGD0ut7FQr6ZUsuSt74OtR6xTnicWvhn+muQt/QFdyFTFIcgHgO+y7mu9t+xfNJaIkp8PKYbuBNmkmwFt5IHWtEtv3KpTqWanHJ0241qbtw1Y3dtw+kQ+ZPxVZGo/5NpPu0Xw2qqto1d8ojonneYHtd9pkrGk+i/arW1KH4NpPu8XuBepjJSyjxEouM3F9iLbcR+DW/eI/ckXJ2Uas01XRzipgjltUWBc0YgORiNmvGYFyTkeldfbh+TG/eI/dkWPYl+KVH3n+RCpdzHc86V2G0cmcD5YD1XEjO5/O9ZdzUvUt1BTGB8jXjlXvDmhwu1wba7ScjkekqWItNehT1ENlRXRKLcXdGGClDN11mRFKlRhRgoU1ZINt5YREW0wEREAREQBERAEREAREQBERAEREBTO1l1qt/wBiP3HK1tXfxOn8xF8NqqbbAbVT/sxe68K1tWT9Cpvu8PwmqEeWRXLIhtNdhkjd+rPxAP8Acoto+pxRh3lPoKkO151g3zR9ErFFNXedTNPlf6Hlc/WtqN15On0yEZ12pK6t+jpx1OEgkbiCSPIQdykNVrwBcRxk+V5t6Bf2qLPasJC4uogtS4urm3B3VoKCd0vub2ldLvqHB0mEYQQ0NFrA26Sc9y0Lr4ShOSzGEYralguRjGC2rg5engSxmZs0kAdALiDlxLVdmpf5OpfMR+4FT1dFjjcBvtccQb/6K4dS/wAnUvmI/cC7uhleFvB5bqVPbX3LurkY23j8GDz8fuyLxsV/FKj7x/JiWfbSy+jP30fuvWLYuPok/wB4/kxK93OZ3LCREWSQREQBERAEREAREQBERAEREAREQBERAEREBSm2Q/SXfZi9jla+q34jS/d4fhNVWbZm3qf3cfterO1LffR1If8AxofhtUV3IrkhW2N1g3zL/iMUY1TP0Jh/Sk9Dz/Ud6k22dlwzyxSD1mLj6s0GHRkDwPDM2L7TJnNv/DhH7CpayO6m/Zl/p01HUZ7qwctdxW3KFoSzAbz2LkQpyniKuep9WMcydj4V8utaSrHQsLqgnyK/T6XXnyrfEpVOpUIcO/wNxzwFZWrmtFPDQwM5TE5kTGlrBiIIaOabZA+QlVJI6++63NCT2Jb2rtaXpypXble557qPUPVStG1iabRNOsrKIxxteHB7XnEAOaMQNrE55hcjZrrUKOCWJ7McjpeUFjhbhwRszJucXNJtbpWKQYmkHpFlwKRpZMOu9rDM9yvf8sDjLUSz5LdGv0P5uT1P7l9//ew/m5PU/uUIipXnotxy9G9YJ66GO+KTEepgxexYlQpx5/JlaioyenX2L83J6n9y+DX6L81J6n9yrRmmXzOwUsDnu4Oee1rN3aV1KXUDSVV/jPbTsPQSL2P6uP2OcFol6C4uzbGVaRu66bTZYXRGmwtBJZJHKAXG5Ba9pa4EAWcO0KXbP9NS1lE2aYgvL5BkMIs15AAHBU9r7qEzRj6cNlfK6XG57nBrRdjogMIFz4x3k9CtPZOLaNb5yX3yqsox37krFiLlwyZIiLJMIiIAiIgCIiAIiIAiIgCIiAprbO35/wDYi9sisjUX8mUf3aL4YVdbazaUebi+JIrD1CP4Lo/u8XuBRRFcsie2E/4Xm5PeYuLofTcLNChhla2dk0jmxnnSYS8g8wXIuHE5qTbWaOJ1MXvDTIxrTFdxDheVjX2aCMQsRfeoBqzqDU6Qj5SIxsixFuJ7jvabG0bQSbeWy1RmpuStw7Z+oe6Ek0cabT8j3c4Ot+lYei6+t0ozxrhZ5dAGN7myOza4tIblmDbiskdExm5o47z3lYWvVPEV9i7DQV6uZyt87s8xVLH7g/jhy71mODrPd/wvBF119Y9XGRUQqWPkDuSa4su3ASWXJvbEBfouVrXU5ucYYzxgnW0UKMNzlJ/Q+02hIXxY/lUbXCxLCH3F+g5X7mkeVcejmOImJj3gEjERhYbG2TyAFztU5XETXJtZlr7sy+/Yuo+uubZuO4deWVh0nhZWo6qrTb3Svf2WPovyc30HWe2KO9DpGEMaXhxeQC5otYO6RcEX7ys9FUTzktpIOOBt9/1nGzR2qKay6Ir6VofMwxxPthkjtbnC4a4+E13kIGYKzajbSZdHY2vYJWPcHEkuD7gYcni43dY7VuderLvY0RoRTyTym2c1M9jUyhg+qCZHdws0dhKkOjtm1JFm9rpj+tN2/wDrbZveCsWg9qdDVWBk5Fx8WazRfySAlveQfIpayQOAIIIOYIzB4Fa+SxGMVweIKZsbQ1jWsaNzWgNA7BksqIhMqfbiz5yjPnh60CkmyYfg/wDfSf6KPbcDzqPjL70CkmyofQP30n+1YfJD/RMURFkmEREAREQBERAEREAREQBERAUztxcRMPNRfElWpqHtPqIIRE6EzwwMAOFpD42DJvPGRH2h2hbu20XqGD9TH8WVSrULVWFtDBUQsEc01NGJHAmzyG3uW3sHXzxBaaspxg3BXfgwldkI2h6+QVzohCHgtY8HGGixcWEDJx6jmo9Sa/1VLTchDJybcTnXa1uIl5BzebkdWQC86yagzaNcDO5jiWOewx3LXYQL3xWIsSOha+q+t7qKbG2GGQnomYHEebltij7Mlstk12zc6OiqqWZuKYPxnnYnh13hxNn3dm65Bz8hW8IT1Lu1GuNLpSaEvcKOUNdFIJycBBc1zMMgFjYhw52Hwypno/UGAAOke6W+YscLDww5kdqoVNNKU3t4O1R1sIwW7kq0UpLrAEk7gLk/wjNd6g1JrahmDCY4iQbTOLW5XzEWZ9AVqUdBFALRRsYP0QATxO89qyuqAFtholy2aquulLhFFS0xiknjOZjcWXGQJY57bgdiuLVzREEEMboomMLmNc57WjES5oJJfv3k9KqHTkn0yr89J8V3/CtnRVfenhH6mPd5tqs04q7RzIt3Z1qyiiqGGOVjJGHe14DgewqPaT2YaPnYG/J2xkCwfD828cXDwz9oFddo6rrX0jrVBSfjMrI+oOPPPCMXcewLa1YkVhpzYdPGS6jlbKPqSfNycA/wXduFRSLSWkdEPwnlqc38FwtG63UDeN/EXVn6U2xMzFJA+Tqkl+bZ2Nzce3CoZpzWyrrGls8obGf8qNoazflcnM7ukla3Yg2lwd7V3bXIbCqgxDpfFzTbr5NxId2OHBdLS22Vg5tNCSfrTENHZG03PaQojojUiqqbGOEhp8eXmN4guzd2ArX09snroHYwwTs3nkDdw4xuAcey/YsJtmLyZxtaNcpq+WMzOuGHmNDWta3E5t7AZ+KN5O5XTstP0J3n5PY0qho6QmQRuaWuxhtnAtc1znAc4bxnbJfonUnQppKYxueHuMjnEtBAuQ0WFySd29RdSKmoN5d7fIlFN5JAiItpMIiIAiIgCIiAIiIAiIgCIiArPalqZVVs8clNGJG8m2M89rS0tfI65xEc2zhmL8FL9UKOWmoqeCZoD4omsdhN23blkenoXdXwhDFiutrmgp6psLqeJ0oa2VrgyxcMeDDzN5HNOYC5equyWOWhtWwvhqOUe5sjHNxhlm4cQBLTnfI58FacmW5YTKelSsLFMawbM6mAEsAqYx0xi0gH6UV8X8Jco7obWGqoCfkszmgGxhfzozbeCw7jwsfKv0G+O+5cbTGqNPV5zsxO6JG82QdXzgzPB1x5Fhw8ENluCI6G2zxus2sjMDvzjLviPEeE3sxdimtFXtqGcpC9j4zuexwcOGW4+Q5quNO7J5o7mmcKhn1HYWyjgDzX9luC4ukdWJdH0rKuCeaCRzWtljGJjg5wNxiDgbZHJwJWqdZU3FT7uy+JOLbvfsZtOutXVQ/XSj/6FSZ+1SKGFkVNTyTSMjY1znfNRNe1gB55zdmOoKr9EVLnvkL3FxIxEuJcSScySTvKmuq2p/y/P5TE0DexpL5gPNm2EeW5WVdPBqzF2RraT13rqjJ84gYf8umBZ2OmPO7itTRGrctQb08L5CTnIcxxMz7Nv2q1NFag0lPY8nyrx481n9oZYMH8PapIxmVugZAdQ6gOhT2X5JbW+SvNGbK5DnUyhv6EV3O4GR2Xc08VLtEaqQ0hBihaXDx389/Y8+D2ABd6NhWcBZskSUUjXjrfrAt9I71sB10sgYOpCRWO2kBvySQAYg99jYX5uBwuekX6PKpFs30tJU00j5Xl7uWcM7ZDAw2AAsBmVva2amxaRYxsrntMZJY5hGRcADdpBDhkFs6t6tRUERjhLyC7G5zzcl1g2+QAGQGQC1uKclIjm51kRFMkEREAREQBERAEREAREQBERAEREB8IXwsC9IgMD6bqWJ0VluIpbgaBgXO0zq/DVsLKiMPbe9ruGYBAN2kHK67ro14MKPa+Qfm/WfRbYJ6iGK4ayR7GXOdmusLnpPlXa2a6tmWpcKuKTmxNmgxcoy4c4DG1zSC4WI3HpWprp+UKrzz/AEkFXZqa38H0n3eL4YVatSdWEoKTTfdco10naWTfhpslsNhAWRFvjhJGwIiIAiIgCIiAIiIAiIgCIiAIiIAiIgCIiAIiIAiIgCIiAIiIAvhX1EBVes2yqpqK2SaOSLk5nYyXYg6PIXGEA49xsQR5bKx9C6O+TU0UOLFyUbI8VrYsDQL2ubbt11uohhRSCIiGQiIgCIiAIiIAiIgCIiAIiID/2Q=="/>
          <p:cNvSpPr>
            <a:spLocks noChangeAspect="1" noChangeArrowheads="1"/>
          </p:cNvSpPr>
          <p:nvPr/>
        </p:nvSpPr>
        <p:spPr bwMode="auto">
          <a:xfrm>
            <a:off x="63500" y="-935038"/>
            <a:ext cx="2362200" cy="1933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76" name="AutoShape 12" descr="data:image/jpeg;base64,/9j/4AAQSkZJRgABAQAAAQABAAD/2wCEAAkGBhQQEBUTERQVFBQVFRcUFBUUGBQXFRYWFRQVFhgUFBIYGycgFxklHBYVHy8gJCcpLSwsFR4xNTAsNSYrLCkBCQoKDgwOGg8PGiwlHyMwLiksNS8sLy4wLCwpLCopLCwsLCwsKSkpLSwwLCwsLCwsLDUsKSwsLCksLCwsLCwpLP/AABEIAMsA+AMBIgACEQEDEQH/xAAcAAEAAgMBAQEAAAAAAAAAAAAABgcDBAUCAQj/xABLEAABAwICBQYJBgwGAwEAAAABAAIDBBESIQUGBzFxEyJBUYGRMkJhc6GisbKzFCMkUnJ0JTQ1U2JjgoOSw9HSM0PBwuHwZJOjFv/EABoBAQACAwEAAAAAAAAAAAAAAAACBAEDBQb/xAAqEQACAQMDAwIHAQEAAAAAAAAAAQIDESEEEjEFQVETYXGBkaGx0eFCFP/aAAwDAQACEQMRAD8AvFERAEREAREQBEWjpXTDKYAvDjivbCAd3EhRlJRV2SjFze2KybyKMya7t8WJx4kD2XWnNrxJ4sbBxLj/AEVaWsoruXI9P1Ev8/gmSKBS651B3YG8G39JJWnLrPUu3ykfZDR6QFqfUKS4uWI9JrvlpfP+FkoqsdpWZ2+WQ8Xu/qrK0bV8rCyQeM0E+Q9I77rdp9TGs2krWK+q0U9Mk5O9zZREVoohERAEREAREQBERAEREAREQBERAEREAREQBERAEREAXH1qpsdOT0sIf2bneqSuwsc8Ie1zTucC08CLFQqR3xcfJOnPZNS8FXvfb2LE56yVcZY4tO9pIPEG3tutcuXmGrYPcQs1dHy6AryXL5dRJnq6nOotbihdGd7HXH2X5+8HKB3/AO5Lu6m13J1QBOUjSw8fCb6Rb9pWtHPZVXvg5/UaXqUHbtn6FioiL0R5EIiIAiIgCIiAIiIAiIgCIiAIiIAiIgCIiAIiIAiIgCIiAgGt1JgqHHoeA7vyPpBPao+9TnXekvGyQeKS08CLj0tt+0oNIuBqobKj98nr+nVd9BX7YPJK8lAUO5U2Xxdeopixwc3ItIcOIIIXglfLrF7ZQaTwy4KWoEjGvbuc0OHAi6yqPaj13KUoad8bizs8JvoNuxSFeppz3xUvJ4atT9OpKHhhERTNQREQBERAEREAREQBERAEREAREQBERAEREAREQBERAaWmaXlYHt6cNxxbzh6QqulbbL/vkVvKsNPUfJTvbbIE24bx6pauX1CGFP5Hc6RUzKHzOU5eV7cvDiuQz0R5AX0FfH714usAlOoVdgqDGd0jfWZzh6C/uVhKnNH1vIyskHiODuwHMd1x2q4WOBFxmDmOC7nT53p7fB5jqtLbVU13X3R6REXQOQEREAREQBERAEREAREQBERAEREAREQBERAEREARF4lnawXc4NHW4gDvKA9qF69Ulntf9Ztjxaf6OHcpCzWalc/A2ohLjuAe3PyA3sT5Fra3U2OmJ+oQ7sPNJ7A6/Yq+ohvptFvR1fSrRkVw5Yi5ZpGWK1yvOcnskz4X3XjEvZWNDJ9xLqSbWn0jI4ORDi2NtpC6+IC7c48rWtbwiuSVoaX0RUVcbYaZrpDjxmNuHPLDjubWA3b/ABtxVzQzcalvJzOqUt9ByXMc/s71Ptflc6/KQ+bczCO+9/WKklDtUabctCftRODh/C61u8qldPam1NC5ralrWOe3GAHtdliLc7Zb+KlFDsjrX00VRSzRuEsTJMBLo3DE0Ow53a7fbOy7tmeSyXDRa8UktrShhPRICz0uy9K7cM7Xi7XBw62kEd4X5t0rRaRoc6qFwbfCHuDSwm24SsNr5HuWKg1wMZuBJGfrROI9hBS78Gbn6aRUjovanO2wFQ14+rM0E8MRwn1lL9E7TnyWD6Zzz0mAl3qEf7lhzjHMsBO5P0Wpo7SQmbcMew/Vkbhd3XK20hOM1eLujLVgiIpgIiIAiIgCIiAIiIAiIgCIiAKida5GsqZOUkEhL3uvG7lQ1pebYsN8HA2V7FQrTuoElXO5/LiOMta2wa5zjZtjkXAD0rTPduSSwGroq+KLGAWkOaevK636LSFRFzGvkbG4ODmXvG4EWIwm7f8AVY9P6ujRcr4o5ZJGhrCOVw2u4X8EAW3HvU9ptQxLTxSxSYXPjY8teLtu5gJs4WIGfUVja3hEFyRA11948txlxy3LzyzT0gcRZdDS2g3U78EoAcRiBaciLkXBtnu3EBc1+jb+Ce/+oVSekg34OjS6nqKWG7r3/ZkIXiy1n0kjM87dbV0KHQtXJuhcR1vGD0ut7FQr6ZUsuSt74OtR6xTnicWvhn+muQt/QFdyFTFIcgHgO+y7mu9t+xfNJaIkp8PKYbuBNmkmwFt5IHWtEtv3KpTqWanHJ0241qbtw1Y3dtw+kQ+ZPxVZGo/5NpPu0Xw2qqto1d8ojonneYHtd9pkrGk+i/arW1KH4NpPu8XuBepjJSyjxEouM3F9iLbcR+DW/eI/ckXJ2Uas01XRzipgjltUWBc0YgORiNmvGYFyTkeldfbh+TG/eI/dkWPYl+KVH3n+RCpdzHc86V2G0cmcD5YD1XEjO5/O9ZdzUvUt1BTGB8jXjlXvDmhwu1wba7ScjkekqWItNehT1ENlRXRKLcXdGGClDN11mRFKlRhRgoU1ZINt5YREW0wEREAREQBERAEREAREQBERAEREBTO1l1qt/wBiP3HK1tXfxOn8xF8NqqbbAbVT/sxe68K1tWT9Cpvu8PwmqEeWRXLIhtNdhkjd+rPxAP8Acoto+pxRh3lPoKkO151g3zR9ErFFNXedTNPlf6Hlc/WtqN15On0yEZ12pK6t+jpx1OEgkbiCSPIQdykNVrwBcRxk+V5t6Bf2qLPasJC4uogtS4urm3B3VoKCd0vub2ldLvqHB0mEYQQ0NFrA26Sc9y0Lr4ShOSzGEYralguRjGC2rg5engSxmZs0kAdALiDlxLVdmpf5OpfMR+4FT1dFjjcBvtccQb/6K4dS/wAnUvmI/cC7uhleFvB5bqVPbX3LurkY23j8GDz8fuyLxsV/FKj7x/JiWfbSy+jP30fuvWLYuPok/wB4/kxK93OZ3LCREWSQREQBERAEREAREQBERAEREAREQBERAEREBSm2Q/SXfZi9jla+q34jS/d4fhNVWbZm3qf3cfterO1LffR1If8AxofhtUV3IrkhW2N1g3zL/iMUY1TP0Jh/Sk9Dz/Ud6k22dlwzyxSD1mLj6s0GHRkDwPDM2L7TJnNv/DhH7CpayO6m/Zl/p01HUZ7qwctdxW3KFoSzAbz2LkQpyniKuep9WMcydj4V8utaSrHQsLqgnyK/T6XXnyrfEpVOpUIcO/wNxzwFZWrmtFPDQwM5TE5kTGlrBiIIaOabZA+QlVJI6++63NCT2Jb2rtaXpypXble557qPUPVStG1iabRNOsrKIxxteHB7XnEAOaMQNrE55hcjZrrUKOCWJ7McjpeUFjhbhwRszJucXNJtbpWKQYmkHpFlwKRpZMOu9rDM9yvf8sDjLUSz5LdGv0P5uT1P7l9//ew/m5PU/uUIipXnotxy9G9YJ66GO+KTEepgxexYlQpx5/JlaioyenX2L83J6n9y+DX6L81J6n9yrRmmXzOwUsDnu4Oee1rN3aV1KXUDSVV/jPbTsPQSL2P6uP2OcFol6C4uzbGVaRu66bTZYXRGmwtBJZJHKAXG5Ba9pa4EAWcO0KXbP9NS1lE2aYgvL5BkMIs15AAHBU9r7qEzRj6cNlfK6XG57nBrRdjogMIFz4x3k9CtPZOLaNb5yX3yqsox37krFiLlwyZIiLJMIiIAiIgCIiAIiIAiIgCIiAprbO35/wDYi9sisjUX8mUf3aL4YVdbazaUebi+JIrD1CP4Lo/u8XuBRRFcsie2E/4Xm5PeYuLofTcLNChhla2dk0jmxnnSYS8g8wXIuHE5qTbWaOJ1MXvDTIxrTFdxDheVjX2aCMQsRfeoBqzqDU6Qj5SIxsixFuJ7jvabG0bQSbeWy1RmpuStw7Z+oe6Ek0cabT8j3c4Ot+lYei6+t0ozxrhZ5dAGN7myOza4tIblmDbiskdExm5o47z3lYWvVPEV9i7DQV6uZyt87s8xVLH7g/jhy71mODrPd/wvBF119Y9XGRUQqWPkDuSa4su3ASWXJvbEBfouVrXU5ucYYzxgnW0UKMNzlJ/Q+02hIXxY/lUbXCxLCH3F+g5X7mkeVcejmOImJj3gEjERhYbG2TyAFztU5XETXJtZlr7sy+/Yuo+uubZuO4deWVh0nhZWo6qrTb3Svf2WPovyc30HWe2KO9DpGEMaXhxeQC5otYO6RcEX7ys9FUTzktpIOOBt9/1nGzR2qKay6Ir6VofMwxxPthkjtbnC4a4+E13kIGYKzajbSZdHY2vYJWPcHEkuD7gYcni43dY7VuderLvY0RoRTyTym2c1M9jUyhg+qCZHdws0dhKkOjtm1JFm9rpj+tN2/wDrbZveCsWg9qdDVWBk5Fx8WazRfySAlveQfIpayQOAIIIOYIzB4Fa+SxGMVweIKZsbQ1jWsaNzWgNA7BksqIhMqfbiz5yjPnh60CkmyYfg/wDfSf6KPbcDzqPjL70CkmyofQP30n+1YfJD/RMURFkmEREAREQBERAEREAREQBERAUztxcRMPNRfElWpqHtPqIIRE6EzwwMAOFpD42DJvPGRH2h2hbu20XqGD9TH8WVSrULVWFtDBUQsEc01NGJHAmzyG3uW3sHXzxBaaspxg3BXfgwldkI2h6+QVzohCHgtY8HGGixcWEDJx6jmo9Sa/1VLTchDJybcTnXa1uIl5BzebkdWQC86yagzaNcDO5jiWOewx3LXYQL3xWIsSOha+q+t7qKbG2GGQnomYHEebltij7Mlstk12zc6OiqqWZuKYPxnnYnh13hxNn3dm65Bz8hW8IT1Lu1GuNLpSaEvcKOUNdFIJycBBc1zMMgFjYhw52Hwypno/UGAAOke6W+YscLDww5kdqoVNNKU3t4O1R1sIwW7kq0UpLrAEk7gLk/wjNd6g1JrahmDCY4iQbTOLW5XzEWZ9AVqUdBFALRRsYP0QATxO89qyuqAFtholy2aquulLhFFS0xiknjOZjcWXGQJY57bgdiuLVzREEEMboomMLmNc57WjES5oJJfv3k9KqHTkn0yr89J8V3/CtnRVfenhH6mPd5tqs04q7RzIt3Z1qyiiqGGOVjJGHe14DgewqPaT2YaPnYG/J2xkCwfD828cXDwz9oFddo6rrX0jrVBSfjMrI+oOPPPCMXcewLa1YkVhpzYdPGS6jlbKPqSfNycA/wXduFRSLSWkdEPwnlqc38FwtG63UDeN/EXVn6U2xMzFJA+Tqkl+bZ2Nzce3CoZpzWyrrGls8obGf8qNoazflcnM7ukla3Yg2lwd7V3bXIbCqgxDpfFzTbr5NxId2OHBdLS22Vg5tNCSfrTENHZG03PaQojojUiqqbGOEhp8eXmN4guzd2ArX09snroHYwwTs3nkDdw4xuAcey/YsJtmLyZxtaNcpq+WMzOuGHmNDWta3E5t7AZ+KN5O5XTstP0J3n5PY0qho6QmQRuaWuxhtnAtc1znAc4bxnbJfonUnQppKYxueHuMjnEtBAuQ0WFySd29RdSKmoN5d7fIlFN5JAiItpMIiIAiIgCIiAIiIAiIgCIiArPalqZVVs8clNGJG8m2M89rS0tfI65xEc2zhmL8FL9UKOWmoqeCZoD4omsdhN23blkenoXdXwhDFiutrmgp6psLqeJ0oa2VrgyxcMeDDzN5HNOYC5equyWOWhtWwvhqOUe5sjHNxhlm4cQBLTnfI58FacmW5YTKelSsLFMawbM6mAEsAqYx0xi0gH6UV8X8Jco7obWGqoCfkszmgGxhfzozbeCw7jwsfKv0G+O+5cbTGqNPV5zsxO6JG82QdXzgzPB1x5Fhw8ENluCI6G2zxus2sjMDvzjLviPEeE3sxdimtFXtqGcpC9j4zuexwcOGW4+Q5quNO7J5o7mmcKhn1HYWyjgDzX9luC4ukdWJdH0rKuCeaCRzWtljGJjg5wNxiDgbZHJwJWqdZU3FT7uy+JOLbvfsZtOutXVQ/XSj/6FSZ+1SKGFkVNTyTSMjY1znfNRNe1gB55zdmOoKr9EVLnvkL3FxIxEuJcSScySTvKmuq2p/y/P5TE0DexpL5gPNm2EeW5WVdPBqzF2RraT13rqjJ84gYf8umBZ2OmPO7itTRGrctQb08L5CTnIcxxMz7Nv2q1NFag0lPY8nyrx481n9oZYMH8PapIxmVugZAdQ6gOhT2X5JbW+SvNGbK5DnUyhv6EV3O4GR2Xc08VLtEaqQ0hBihaXDx389/Y8+D2ABd6NhWcBZskSUUjXjrfrAt9I71sB10sgYOpCRWO2kBvySQAYg99jYX5uBwuekX6PKpFs30tJU00j5Xl7uWcM7ZDAw2AAsBmVva2amxaRYxsrntMZJY5hGRcADdpBDhkFs6t6tRUERjhLyC7G5zzcl1g2+QAGQGQC1uKclIjm51kRFMkEREAREQBERAEREAREQBERAEREB8IXwsC9IgMD6bqWJ0VluIpbgaBgXO0zq/DVsLKiMPbe9ruGYBAN2kHK67ro14MKPa+Qfm/WfRbYJ6iGK4ayR7GXOdmusLnpPlXa2a6tmWpcKuKTmxNmgxcoy4c4DG1zSC4WI3HpWprp+UKrzz/AEkFXZqa38H0n3eL4YVatSdWEoKTTfdco10naWTfhpslsNhAWRFvjhJGwIiIAiIgCIiAIiIAiIgCIiAIiIAiIgCIiAIiIAiIgCIiAIiIAvhX1EBVes2yqpqK2SaOSLk5nYyXYg6PIXGEA49xsQR5bKx9C6O+TU0UOLFyUbI8VrYsDQL2ubbt11uohhRSCIiGQiIgCIiAIiIAiIgCIiAIiID/2Q=="/>
          <p:cNvSpPr>
            <a:spLocks noChangeAspect="1" noChangeArrowheads="1"/>
          </p:cNvSpPr>
          <p:nvPr/>
        </p:nvSpPr>
        <p:spPr bwMode="auto">
          <a:xfrm>
            <a:off x="63500" y="-935038"/>
            <a:ext cx="2362200" cy="1933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8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5" y="1124744"/>
            <a:ext cx="213952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83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780928"/>
            <a:ext cx="2316816" cy="195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Colour planes: the “square”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1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82600"/>
            <a:ext cx="8153400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2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438"/>
            <a:ext cx="8915400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1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Colored lines: New York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2588"/>
            <a:ext cx="8458200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Boogie woogie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ortrait18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12875"/>
            <a:ext cx="172878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  <a:latin typeface="Arial" pitchFamily="34" charset="0"/>
              </a:rPr>
              <a:t>Mondrian: the man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36738"/>
            <a:ext cx="7772400" cy="4114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pic>
        <p:nvPicPr>
          <p:cNvPr id="5125" name="Picture 4" descr="portrait19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13" y="1628775"/>
            <a:ext cx="16129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Portrait19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1844675"/>
            <a:ext cx="24463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portrait19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2588" y="2133600"/>
            <a:ext cx="3216275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23850" y="3140075"/>
            <a:ext cx="19446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1800">
                <a:solidFill>
                  <a:srgbClr val="FF0000"/>
                </a:solidFill>
                <a:latin typeface="Arial" pitchFamily="34" charset="0"/>
              </a:rPr>
              <a:t>Netherlands (*1872)        </a:t>
            </a:r>
            <a:endParaRPr lang="en-US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692275" y="4005263"/>
            <a:ext cx="1871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nl-NL" sz="1800">
                <a:solidFill>
                  <a:srgbClr val="FF0000"/>
                </a:solidFill>
                <a:latin typeface="Arial" pitchFamily="34" charset="0"/>
              </a:rPr>
              <a:t>Paris</a:t>
            </a:r>
            <a:endParaRPr lang="en-US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924300" y="5300663"/>
            <a:ext cx="12239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nl-NL" sz="1800">
                <a:solidFill>
                  <a:srgbClr val="FF0000"/>
                </a:solidFill>
                <a:latin typeface="Arial" pitchFamily="34" charset="0"/>
              </a:rPr>
              <a:t>London</a:t>
            </a:r>
            <a:endParaRPr lang="en-US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5795963" y="6354763"/>
            <a:ext cx="30972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nl-NL" sz="1800">
                <a:solidFill>
                  <a:srgbClr val="FF0000"/>
                </a:solidFill>
                <a:latin typeface="Arial" pitchFamily="34" charset="0"/>
              </a:rPr>
              <a:t>New York (+1944)</a:t>
            </a:r>
            <a:endParaRPr lang="en-US" sz="180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1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461963"/>
            <a:ext cx="81311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836738"/>
            <a:ext cx="7772400" cy="4114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812088" y="6343650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>
                <a:solidFill>
                  <a:srgbClr val="FF0000"/>
                </a:solidFill>
                <a:latin typeface="Arial Unicode MS" pitchFamily="34" charset="-128"/>
              </a:rPr>
              <a:t>thank you</a:t>
            </a:r>
            <a:endParaRPr lang="en-US" sz="2000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80900" name="Picture 4" descr="portrait19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5775" y="981075"/>
            <a:ext cx="32750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solidFill>
                  <a:schemeClr val="bg1"/>
                </a:solidFill>
                <a:latin typeface="Arial" pitchFamily="34" charset="0"/>
              </a:rPr>
              <a:t>An algorithmic approach</a:t>
            </a:r>
            <a:endParaRPr lang="en-US" sz="400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Turbo Pascal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3800 lines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first version 1993 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restrictions &amp; limitations</a:t>
            </a:r>
          </a:p>
          <a:p>
            <a:pPr>
              <a:buFontTx/>
              <a:buNone/>
            </a:pPr>
            <a:endParaRPr lang="nl-NL" sz="280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nl-NL" sz="2800" smtClean="0">
                <a:solidFill>
                  <a:srgbClr val="FF0000"/>
                </a:solidFill>
                <a:latin typeface="Arial" pitchFamily="34" charset="0"/>
              </a:rPr>
              <a:t>demo </a:t>
            </a:r>
            <a:endParaRPr lang="en-US" sz="2800" smtClean="0">
              <a:solidFill>
                <a:srgbClr val="FF0000"/>
              </a:solidFill>
              <a:latin typeface="Arial" pitchFamily="34" charset="0"/>
            </a:endParaRPr>
          </a:p>
          <a:p>
            <a:endParaRPr lang="en-US" sz="2800" smtClean="0">
              <a:solidFill>
                <a:srgbClr val="FF0000"/>
              </a:solidFill>
              <a:latin typeface="Arial" pitchFamily="34" charset="0"/>
            </a:endParaRPr>
          </a:p>
          <a:p>
            <a:endParaRPr lang="en-US" sz="2800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z="2800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z="240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038600" y="2133600"/>
          <a:ext cx="1565275" cy="1395413"/>
        </p:xfrm>
        <a:graphic>
          <a:graphicData uri="http://schemas.openxmlformats.org/presentationml/2006/ole">
            <p:oleObj spid="_x0000_s1026" name="ClipArt" r:id="rId4" imgW="3892680" imgH="34689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Model</a:t>
            </a:r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unification of types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unification of planes and lines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growth of cells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information in kernels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interaction between cells</a:t>
            </a:r>
          </a:p>
          <a:p>
            <a:pPr>
              <a:lnSpc>
                <a:spcPct val="90000"/>
              </a:lnSpc>
            </a:pP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Cel</a:t>
            </a:r>
            <a:endParaRPr lang="en-US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color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position and size</a:t>
            </a:r>
            <a:endParaRPr lang="en-US" smtClean="0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2286000" y="4267200"/>
            <a:ext cx="762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895600" y="4343400"/>
            <a:ext cx="12192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590800" y="5029200"/>
            <a:ext cx="152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2895600" y="5029200"/>
            <a:ext cx="304800" cy="3048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733800" y="5029200"/>
            <a:ext cx="10668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Kernel</a:t>
            </a:r>
            <a:endParaRPr 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22488"/>
            <a:ext cx="8839200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color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direction(s) of growth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collision behavior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maximal length 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development phase 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behavior near boundary</a:t>
            </a:r>
            <a:endParaRPr lang="en-US" smtClean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>
            <a:off x="5895975" y="2936875"/>
            <a:ext cx="2438400" cy="488950"/>
            <a:chOff x="3792" y="1632"/>
            <a:chExt cx="1536" cy="308"/>
          </a:xfrm>
        </p:grpSpPr>
        <p:sp>
          <p:nvSpPr>
            <p:cNvPr id="83980" name="Rectangle 5"/>
            <p:cNvSpPr>
              <a:spLocks noChangeArrowheads="1"/>
            </p:cNvSpPr>
            <p:nvPr/>
          </p:nvSpPr>
          <p:spPr bwMode="auto">
            <a:xfrm>
              <a:off x="3792" y="1632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981" name="Line 6"/>
            <p:cNvSpPr>
              <a:spLocks noChangeShapeType="1"/>
            </p:cNvSpPr>
            <p:nvPr/>
          </p:nvSpPr>
          <p:spPr bwMode="auto">
            <a:xfrm>
              <a:off x="3888" y="1708"/>
              <a:ext cx="7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982" name="Text Box 7"/>
            <p:cNvSpPr txBox="1">
              <a:spLocks noChangeArrowheads="1"/>
            </p:cNvSpPr>
            <p:nvPr/>
          </p:nvSpPr>
          <p:spPr bwMode="auto">
            <a:xfrm>
              <a:off x="4032" y="1728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xInc = true</a:t>
              </a:r>
              <a:endParaRPr lang="en-US"/>
            </a:p>
          </p:txBody>
        </p:sp>
      </p:grpSp>
      <p:grpSp>
        <p:nvGrpSpPr>
          <p:cNvPr id="83973" name="Group 8"/>
          <p:cNvGrpSpPr>
            <a:grpSpLocks/>
          </p:cNvGrpSpPr>
          <p:nvPr/>
        </p:nvGrpSpPr>
        <p:grpSpPr bwMode="auto">
          <a:xfrm>
            <a:off x="5133975" y="3775075"/>
            <a:ext cx="3276600" cy="1828800"/>
            <a:chOff x="3552" y="1680"/>
            <a:chExt cx="2064" cy="1152"/>
          </a:xfrm>
        </p:grpSpPr>
        <p:sp>
          <p:nvSpPr>
            <p:cNvPr id="83976" name="Rectangle 9"/>
            <p:cNvSpPr>
              <a:spLocks noChangeArrowheads="1"/>
            </p:cNvSpPr>
            <p:nvPr/>
          </p:nvSpPr>
          <p:spPr bwMode="auto">
            <a:xfrm flipV="1">
              <a:off x="3552" y="1824"/>
              <a:ext cx="1632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977" name="Rectangle 10"/>
            <p:cNvSpPr>
              <a:spLocks noChangeArrowheads="1"/>
            </p:cNvSpPr>
            <p:nvPr/>
          </p:nvSpPr>
          <p:spPr bwMode="auto">
            <a:xfrm rot="16200000" flipV="1">
              <a:off x="3908" y="2400"/>
              <a:ext cx="72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978" name="Line 11"/>
            <p:cNvSpPr>
              <a:spLocks noChangeShapeType="1"/>
            </p:cNvSpPr>
            <p:nvPr/>
          </p:nvSpPr>
          <p:spPr bwMode="auto">
            <a:xfrm rot="-5400000">
              <a:off x="3912" y="2040"/>
              <a:ext cx="7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979" name="Text Box 12"/>
            <p:cNvSpPr txBox="1">
              <a:spLocks noChangeArrowheads="1"/>
            </p:cNvSpPr>
            <p:nvPr/>
          </p:nvSpPr>
          <p:spPr bwMode="auto">
            <a:xfrm>
              <a:off x="4320" y="2016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Crossing = true</a:t>
              </a:r>
              <a:endParaRPr lang="en-US"/>
            </a:p>
          </p:txBody>
        </p:sp>
      </p:grpSp>
      <p:sp>
        <p:nvSpPr>
          <p:cNvPr id="83974" name="Rectangle 13"/>
          <p:cNvSpPr>
            <a:spLocks noChangeArrowheads="1"/>
          </p:cNvSpPr>
          <p:nvPr/>
        </p:nvSpPr>
        <p:spPr bwMode="auto">
          <a:xfrm>
            <a:off x="5910263" y="2174875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3975" name="Text Box 14"/>
          <p:cNvSpPr txBox="1">
            <a:spLocks noChangeArrowheads="1"/>
          </p:cNvSpPr>
          <p:nvPr/>
        </p:nvSpPr>
        <p:spPr bwMode="auto">
          <a:xfrm>
            <a:off x="6135688" y="2143125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Color = red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Kernel</a:t>
            </a:r>
            <a:endParaRPr lang="en-US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22488"/>
            <a:ext cx="8839200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color</a:t>
            </a:r>
            <a:endParaRPr lang="en-US" smtClean="0">
              <a:solidFill>
                <a:schemeClr val="bg2"/>
              </a:solidFill>
              <a:latin typeface="Arial" pitchFamily="34" charset="0"/>
            </a:endParaRPr>
          </a:p>
        </p:txBody>
      </p:sp>
      <p:grpSp>
        <p:nvGrpSpPr>
          <p:cNvPr id="84996" name="Group 21"/>
          <p:cNvGrpSpPr>
            <a:grpSpLocks/>
          </p:cNvGrpSpPr>
          <p:nvPr/>
        </p:nvGrpSpPr>
        <p:grpSpPr bwMode="auto">
          <a:xfrm>
            <a:off x="5889625" y="2157413"/>
            <a:ext cx="2282825" cy="336550"/>
            <a:chOff x="3710" y="1359"/>
            <a:chExt cx="1438" cy="212"/>
          </a:xfrm>
        </p:grpSpPr>
        <p:sp>
          <p:nvSpPr>
            <p:cNvPr id="85008" name="Rectangle 13"/>
            <p:cNvSpPr>
              <a:spLocks noChangeArrowheads="1"/>
            </p:cNvSpPr>
            <p:nvPr/>
          </p:nvSpPr>
          <p:spPr bwMode="auto">
            <a:xfrm>
              <a:off x="3710" y="1379"/>
              <a:ext cx="144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5009" name="Text Box 14"/>
            <p:cNvSpPr txBox="1">
              <a:spLocks noChangeArrowheads="1"/>
            </p:cNvSpPr>
            <p:nvPr/>
          </p:nvSpPr>
          <p:spPr bwMode="auto">
            <a:xfrm>
              <a:off x="3852" y="1359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Color = red</a:t>
              </a:r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889625" y="2589213"/>
            <a:ext cx="2282825" cy="336550"/>
            <a:chOff x="3710" y="1631"/>
            <a:chExt cx="1438" cy="212"/>
          </a:xfrm>
        </p:grpSpPr>
        <p:sp>
          <p:nvSpPr>
            <p:cNvPr id="85006" name="Rectangle 15"/>
            <p:cNvSpPr>
              <a:spLocks noChangeArrowheads="1"/>
            </p:cNvSpPr>
            <p:nvPr/>
          </p:nvSpPr>
          <p:spPr bwMode="auto">
            <a:xfrm>
              <a:off x="3710" y="1651"/>
              <a:ext cx="144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5007" name="Text Box 16"/>
            <p:cNvSpPr txBox="1">
              <a:spLocks noChangeArrowheads="1"/>
            </p:cNvSpPr>
            <p:nvPr/>
          </p:nvSpPr>
          <p:spPr bwMode="auto">
            <a:xfrm>
              <a:off x="3852" y="1631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Color = blue</a:t>
              </a:r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889625" y="3068638"/>
            <a:ext cx="2282825" cy="336550"/>
            <a:chOff x="3710" y="1933"/>
            <a:chExt cx="1438" cy="212"/>
          </a:xfrm>
        </p:grpSpPr>
        <p:sp>
          <p:nvSpPr>
            <p:cNvPr id="85004" name="Rectangle 17"/>
            <p:cNvSpPr>
              <a:spLocks noChangeArrowheads="1"/>
            </p:cNvSpPr>
            <p:nvPr/>
          </p:nvSpPr>
          <p:spPr bwMode="auto">
            <a:xfrm>
              <a:off x="3710" y="1953"/>
              <a:ext cx="144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5005" name="Text Box 18"/>
            <p:cNvSpPr txBox="1">
              <a:spLocks noChangeArrowheads="1"/>
            </p:cNvSpPr>
            <p:nvPr/>
          </p:nvSpPr>
          <p:spPr bwMode="auto">
            <a:xfrm>
              <a:off x="3852" y="1933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Color = yellow</a:t>
              </a:r>
              <a:endParaRPr lang="en-US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895975" y="3524250"/>
            <a:ext cx="2282825" cy="336550"/>
            <a:chOff x="3696" y="2220"/>
            <a:chExt cx="1438" cy="212"/>
          </a:xfrm>
        </p:grpSpPr>
        <p:sp>
          <p:nvSpPr>
            <p:cNvPr id="85002" name="Rectangle 19"/>
            <p:cNvSpPr>
              <a:spLocks noChangeArrowheads="1"/>
            </p:cNvSpPr>
            <p:nvPr/>
          </p:nvSpPr>
          <p:spPr bwMode="auto">
            <a:xfrm>
              <a:off x="3696" y="2240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5003" name="Text Box 20"/>
            <p:cNvSpPr txBox="1">
              <a:spLocks noChangeArrowheads="1"/>
            </p:cNvSpPr>
            <p:nvPr/>
          </p:nvSpPr>
          <p:spPr bwMode="auto">
            <a:xfrm>
              <a:off x="3838" y="2220"/>
              <a:ext cx="129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Courier New" pitchFamily="49" charset="0"/>
                </a:rPr>
                <a:t>Color = black</a:t>
              </a:r>
              <a:endParaRPr lang="en-US"/>
            </a:p>
          </p:txBody>
        </p:sp>
      </p:grpSp>
      <p:sp>
        <p:nvSpPr>
          <p:cNvPr id="85000" name="Rectangle 25"/>
          <p:cNvSpPr>
            <a:spLocks noChangeArrowheads="1"/>
          </p:cNvSpPr>
          <p:nvPr/>
        </p:nvSpPr>
        <p:spPr bwMode="auto">
          <a:xfrm>
            <a:off x="5867400" y="3987800"/>
            <a:ext cx="228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9882" name="Text Box 26"/>
          <p:cNvSpPr txBox="1">
            <a:spLocks noChangeArrowheads="1"/>
          </p:cNvSpPr>
          <p:nvPr/>
        </p:nvSpPr>
        <p:spPr bwMode="auto">
          <a:xfrm>
            <a:off x="6092825" y="3956050"/>
            <a:ext cx="20574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>
                <a:solidFill>
                  <a:schemeClr val="bg1"/>
                </a:solidFill>
                <a:latin typeface="Courier New" pitchFamily="49" charset="0"/>
              </a:rPr>
              <a:t>etc.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71" name="Rectangle 39"/>
          <p:cNvSpPr>
            <a:spLocks noChangeArrowheads="1"/>
          </p:cNvSpPr>
          <p:nvPr/>
        </p:nvSpPr>
        <p:spPr bwMode="auto">
          <a:xfrm rot="-5400000">
            <a:off x="7188994" y="3571082"/>
            <a:ext cx="1741487" cy="172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70" name="Rectangle 38"/>
          <p:cNvSpPr>
            <a:spLocks noChangeArrowheads="1"/>
          </p:cNvSpPr>
          <p:nvPr/>
        </p:nvSpPr>
        <p:spPr bwMode="auto">
          <a:xfrm rot="-5400000">
            <a:off x="7318375" y="3671888"/>
            <a:ext cx="1525587" cy="15128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9" name="Rectangle 37"/>
          <p:cNvSpPr>
            <a:spLocks noChangeArrowheads="1"/>
          </p:cNvSpPr>
          <p:nvPr/>
        </p:nvSpPr>
        <p:spPr bwMode="auto">
          <a:xfrm rot="-5400000">
            <a:off x="7419181" y="3786982"/>
            <a:ext cx="1309687" cy="1295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8" name="Rectangle 36"/>
          <p:cNvSpPr>
            <a:spLocks noChangeArrowheads="1"/>
          </p:cNvSpPr>
          <p:nvPr/>
        </p:nvSpPr>
        <p:spPr bwMode="auto">
          <a:xfrm rot="-5400000">
            <a:off x="7534275" y="3887788"/>
            <a:ext cx="1093787" cy="10810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7" name="Rectangle 35"/>
          <p:cNvSpPr>
            <a:spLocks noChangeArrowheads="1"/>
          </p:cNvSpPr>
          <p:nvPr/>
        </p:nvSpPr>
        <p:spPr bwMode="auto">
          <a:xfrm rot="-5400000">
            <a:off x="7650957" y="3987006"/>
            <a:ext cx="876300" cy="865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6" name="Rectangle 34"/>
          <p:cNvSpPr>
            <a:spLocks noChangeArrowheads="1"/>
          </p:cNvSpPr>
          <p:nvPr/>
        </p:nvSpPr>
        <p:spPr bwMode="auto">
          <a:xfrm rot="-5400000">
            <a:off x="7766050" y="4103688"/>
            <a:ext cx="660400" cy="647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5" name="Rectangle 33"/>
          <p:cNvSpPr>
            <a:spLocks noChangeArrowheads="1"/>
          </p:cNvSpPr>
          <p:nvPr/>
        </p:nvSpPr>
        <p:spPr bwMode="auto">
          <a:xfrm rot="-5400000">
            <a:off x="7872413" y="4211638"/>
            <a:ext cx="431800" cy="431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Kernel</a:t>
            </a:r>
            <a:endParaRPr lang="en-US" smtClean="0"/>
          </a:p>
        </p:txBody>
      </p:sp>
      <p:sp>
        <p:nvSpPr>
          <p:cNvPr id="86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22488"/>
            <a:ext cx="8839200" cy="4114800"/>
          </a:xfrm>
        </p:spPr>
        <p:txBody>
          <a:bodyPr/>
          <a:lstStyle/>
          <a:p>
            <a:r>
              <a:rPr lang="nl-NL" smtClean="0">
                <a:solidFill>
                  <a:schemeClr val="bg2"/>
                </a:solidFill>
                <a:latin typeface="Arial" pitchFamily="34" charset="0"/>
              </a:rPr>
              <a:t>color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direction(s) of growth</a:t>
            </a:r>
            <a:endParaRPr lang="en-US" smtClean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6027" name="Rectangle 5"/>
          <p:cNvSpPr>
            <a:spLocks noChangeArrowheads="1"/>
          </p:cNvSpPr>
          <p:nvPr/>
        </p:nvSpPr>
        <p:spPr bwMode="auto">
          <a:xfrm>
            <a:off x="3035300" y="4352925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28" name="Text Box 7"/>
          <p:cNvSpPr txBox="1">
            <a:spLocks noChangeArrowheads="1"/>
          </p:cNvSpPr>
          <p:nvPr/>
        </p:nvSpPr>
        <p:spPr bwMode="auto">
          <a:xfrm>
            <a:off x="2370138" y="4576763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xInc = true yInc = false</a:t>
            </a:r>
            <a:endParaRPr lang="en-US"/>
          </a:p>
        </p:txBody>
      </p:sp>
      <p:sp>
        <p:nvSpPr>
          <p:cNvPr id="248847" name="Rectangle 15"/>
          <p:cNvSpPr>
            <a:spLocks noChangeArrowheads="1"/>
          </p:cNvSpPr>
          <p:nvPr/>
        </p:nvSpPr>
        <p:spPr bwMode="auto">
          <a:xfrm>
            <a:off x="2938463" y="4365625"/>
            <a:ext cx="4445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48" name="Rectangle 16"/>
          <p:cNvSpPr>
            <a:spLocks noChangeArrowheads="1"/>
          </p:cNvSpPr>
          <p:nvPr/>
        </p:nvSpPr>
        <p:spPr bwMode="auto">
          <a:xfrm>
            <a:off x="2841625" y="4365625"/>
            <a:ext cx="6604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49" name="Rectangle 17"/>
          <p:cNvSpPr>
            <a:spLocks noChangeArrowheads="1"/>
          </p:cNvSpPr>
          <p:nvPr/>
        </p:nvSpPr>
        <p:spPr bwMode="auto">
          <a:xfrm>
            <a:off x="2747963" y="4365625"/>
            <a:ext cx="8763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0" name="Rectangle 18"/>
          <p:cNvSpPr>
            <a:spLocks noChangeArrowheads="1"/>
          </p:cNvSpPr>
          <p:nvPr/>
        </p:nvSpPr>
        <p:spPr bwMode="auto">
          <a:xfrm>
            <a:off x="2649538" y="4365625"/>
            <a:ext cx="10937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1" name="Rectangle 19"/>
          <p:cNvSpPr>
            <a:spLocks noChangeArrowheads="1"/>
          </p:cNvSpPr>
          <p:nvPr/>
        </p:nvSpPr>
        <p:spPr bwMode="auto">
          <a:xfrm>
            <a:off x="2543175" y="4365625"/>
            <a:ext cx="13096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2" name="Rectangle 20"/>
          <p:cNvSpPr>
            <a:spLocks noChangeArrowheads="1"/>
          </p:cNvSpPr>
          <p:nvPr/>
        </p:nvSpPr>
        <p:spPr bwMode="auto">
          <a:xfrm>
            <a:off x="2433638" y="4365625"/>
            <a:ext cx="15255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3" name="Rectangle 21"/>
          <p:cNvSpPr>
            <a:spLocks noChangeArrowheads="1"/>
          </p:cNvSpPr>
          <p:nvPr/>
        </p:nvSpPr>
        <p:spPr bwMode="auto">
          <a:xfrm>
            <a:off x="2327275" y="4365625"/>
            <a:ext cx="17414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36" name="Rectangle 22"/>
          <p:cNvSpPr>
            <a:spLocks noChangeArrowheads="1"/>
          </p:cNvSpPr>
          <p:nvPr/>
        </p:nvSpPr>
        <p:spPr bwMode="auto">
          <a:xfrm>
            <a:off x="5435600" y="431006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6" name="Rectangle 24"/>
          <p:cNvSpPr>
            <a:spLocks noChangeArrowheads="1"/>
          </p:cNvSpPr>
          <p:nvPr/>
        </p:nvSpPr>
        <p:spPr bwMode="auto">
          <a:xfrm rot="-5400000">
            <a:off x="5322888" y="4314825"/>
            <a:ext cx="4445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7" name="Rectangle 25"/>
          <p:cNvSpPr>
            <a:spLocks noChangeArrowheads="1"/>
          </p:cNvSpPr>
          <p:nvPr/>
        </p:nvSpPr>
        <p:spPr bwMode="auto">
          <a:xfrm rot="-5400000">
            <a:off x="5214938" y="4316413"/>
            <a:ext cx="6604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8" name="Rectangle 26"/>
          <p:cNvSpPr>
            <a:spLocks noChangeArrowheads="1"/>
          </p:cNvSpPr>
          <p:nvPr/>
        </p:nvSpPr>
        <p:spPr bwMode="auto">
          <a:xfrm rot="-5400000">
            <a:off x="5106988" y="4325938"/>
            <a:ext cx="8763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59" name="Rectangle 27"/>
          <p:cNvSpPr>
            <a:spLocks noChangeArrowheads="1"/>
          </p:cNvSpPr>
          <p:nvPr/>
        </p:nvSpPr>
        <p:spPr bwMode="auto">
          <a:xfrm rot="-5400000">
            <a:off x="4998244" y="4350544"/>
            <a:ext cx="10937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0" name="Rectangle 28"/>
          <p:cNvSpPr>
            <a:spLocks noChangeArrowheads="1"/>
          </p:cNvSpPr>
          <p:nvPr/>
        </p:nvSpPr>
        <p:spPr bwMode="auto">
          <a:xfrm rot="-5400000">
            <a:off x="4890294" y="4339432"/>
            <a:ext cx="13096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1" name="Rectangle 29"/>
          <p:cNvSpPr>
            <a:spLocks noChangeArrowheads="1"/>
          </p:cNvSpPr>
          <p:nvPr/>
        </p:nvSpPr>
        <p:spPr bwMode="auto">
          <a:xfrm rot="-5400000">
            <a:off x="4782344" y="4333082"/>
            <a:ext cx="15255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48862" name="Rectangle 30"/>
          <p:cNvSpPr>
            <a:spLocks noChangeArrowheads="1"/>
          </p:cNvSpPr>
          <p:nvPr/>
        </p:nvSpPr>
        <p:spPr bwMode="auto">
          <a:xfrm rot="-5400000">
            <a:off x="4674394" y="4326732"/>
            <a:ext cx="17414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44" name="Text Box 31"/>
          <p:cNvSpPr txBox="1">
            <a:spLocks noChangeArrowheads="1"/>
          </p:cNvSpPr>
          <p:nvPr/>
        </p:nvSpPr>
        <p:spPr bwMode="auto">
          <a:xfrm>
            <a:off x="4791075" y="4576763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xInc = false yInc = true</a:t>
            </a:r>
            <a:endParaRPr lang="en-US"/>
          </a:p>
        </p:txBody>
      </p:sp>
      <p:sp>
        <p:nvSpPr>
          <p:cNvPr id="86045" name="Rectangle 32"/>
          <p:cNvSpPr>
            <a:spLocks noChangeArrowheads="1"/>
          </p:cNvSpPr>
          <p:nvPr/>
        </p:nvSpPr>
        <p:spPr bwMode="auto">
          <a:xfrm>
            <a:off x="7975600" y="431006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46" name="Text Box 40"/>
          <p:cNvSpPr txBox="1">
            <a:spLocks noChangeArrowheads="1"/>
          </p:cNvSpPr>
          <p:nvPr/>
        </p:nvSpPr>
        <p:spPr bwMode="auto">
          <a:xfrm>
            <a:off x="7267575" y="4581525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xInc = true yInc = true</a:t>
            </a:r>
            <a:endParaRPr lang="en-US"/>
          </a:p>
        </p:txBody>
      </p:sp>
      <p:sp>
        <p:nvSpPr>
          <p:cNvPr id="248873" name="AutoShape 41"/>
          <p:cNvSpPr>
            <a:spLocks noChangeArrowheads="1"/>
          </p:cNvSpPr>
          <p:nvPr/>
        </p:nvSpPr>
        <p:spPr bwMode="auto">
          <a:xfrm>
            <a:off x="8604250" y="6381750"/>
            <a:ext cx="360363" cy="476250"/>
          </a:xfrm>
          <a:prstGeom prst="rightArrow">
            <a:avLst>
              <a:gd name="adj1" fmla="val 44667"/>
              <a:gd name="adj2" fmla="val 5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48" name="Rectangle 42"/>
          <p:cNvSpPr>
            <a:spLocks noChangeArrowheads="1"/>
          </p:cNvSpPr>
          <p:nvPr/>
        </p:nvSpPr>
        <p:spPr bwMode="auto">
          <a:xfrm>
            <a:off x="2628900" y="4149725"/>
            <a:ext cx="792163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6049" name="Text Box 43"/>
          <p:cNvSpPr txBox="1">
            <a:spLocks noChangeArrowheads="1"/>
          </p:cNvSpPr>
          <p:nvPr/>
        </p:nvSpPr>
        <p:spPr bwMode="auto">
          <a:xfrm>
            <a:off x="34925" y="4581525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xInc = false yInc = false</a:t>
            </a:r>
            <a:endParaRPr lang="en-US"/>
          </a:p>
        </p:txBody>
      </p:sp>
      <p:sp>
        <p:nvSpPr>
          <p:cNvPr id="86050" name="Rectangle 45"/>
          <p:cNvSpPr>
            <a:spLocks noChangeArrowheads="1"/>
          </p:cNvSpPr>
          <p:nvPr/>
        </p:nvSpPr>
        <p:spPr bwMode="auto">
          <a:xfrm>
            <a:off x="671513" y="4365625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71" grpId="0" animBg="1"/>
      <p:bldP spid="248870" grpId="0" animBg="1"/>
      <p:bldP spid="248869" grpId="0" animBg="1"/>
      <p:bldP spid="248868" grpId="0" animBg="1"/>
      <p:bldP spid="248867" grpId="0" animBg="1"/>
      <p:bldP spid="248866" grpId="0" animBg="1"/>
      <p:bldP spid="248865" grpId="0" animBg="1"/>
      <p:bldP spid="248847" grpId="0" animBg="1"/>
      <p:bldP spid="248848" grpId="0" animBg="1"/>
      <p:bldP spid="248849" grpId="0" animBg="1"/>
      <p:bldP spid="248850" grpId="0" animBg="1"/>
      <p:bldP spid="248851" grpId="0" animBg="1"/>
      <p:bldP spid="248852" grpId="0" animBg="1"/>
      <p:bldP spid="248853" grpId="0" animBg="1"/>
      <p:bldP spid="248856" grpId="0" animBg="1"/>
      <p:bldP spid="248857" grpId="0" animBg="1"/>
      <p:bldP spid="248858" grpId="0" animBg="1"/>
      <p:bldP spid="248859" grpId="0" animBg="1"/>
      <p:bldP spid="248860" grpId="0" animBg="1"/>
      <p:bldP spid="248861" grpId="0" animBg="1"/>
      <p:bldP spid="248862" grpId="0" animBg="1"/>
      <p:bldP spid="24887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5"/>
          <p:cNvSpPr>
            <a:spLocks noChangeArrowheads="1"/>
          </p:cNvSpPr>
          <p:nvPr/>
        </p:nvSpPr>
        <p:spPr bwMode="auto">
          <a:xfrm>
            <a:off x="900113" y="4581525"/>
            <a:ext cx="1871662" cy="21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4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Kernel</a:t>
            </a:r>
            <a:endParaRPr lang="en-US" smtClean="0"/>
          </a:p>
        </p:txBody>
      </p:sp>
      <p:sp>
        <p:nvSpPr>
          <p:cNvPr id="8704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23850" y="2122488"/>
            <a:ext cx="8839200" cy="4114800"/>
          </a:xfrm>
        </p:spPr>
        <p:txBody>
          <a:bodyPr/>
          <a:lstStyle/>
          <a:p>
            <a:r>
              <a:rPr lang="nl-NL" smtClean="0">
                <a:solidFill>
                  <a:schemeClr val="bg2"/>
                </a:solidFill>
                <a:latin typeface="Arial" pitchFamily="34" charset="0"/>
              </a:rPr>
              <a:t>color</a:t>
            </a:r>
          </a:p>
          <a:p>
            <a:r>
              <a:rPr lang="nl-NL" smtClean="0">
                <a:solidFill>
                  <a:schemeClr val="bg2"/>
                </a:solidFill>
                <a:latin typeface="Arial" pitchFamily="34" charset="0"/>
              </a:rPr>
              <a:t>direction(s) of growth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collision behavior</a:t>
            </a:r>
            <a:endParaRPr lang="en-US" smtClean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7045" name="Rectangle 20"/>
          <p:cNvSpPr>
            <a:spLocks noChangeArrowheads="1"/>
          </p:cNvSpPr>
          <p:nvPr/>
        </p:nvSpPr>
        <p:spPr bwMode="auto">
          <a:xfrm>
            <a:off x="1822450" y="5026025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1" name="Rectangle 21"/>
          <p:cNvSpPr>
            <a:spLocks noChangeArrowheads="1"/>
          </p:cNvSpPr>
          <p:nvPr/>
        </p:nvSpPr>
        <p:spPr bwMode="auto">
          <a:xfrm rot="-5400000">
            <a:off x="1709738" y="5030788"/>
            <a:ext cx="4445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2" name="Rectangle 22"/>
          <p:cNvSpPr>
            <a:spLocks noChangeArrowheads="1"/>
          </p:cNvSpPr>
          <p:nvPr/>
        </p:nvSpPr>
        <p:spPr bwMode="auto">
          <a:xfrm rot="-5400000">
            <a:off x="1601788" y="5032375"/>
            <a:ext cx="6604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3" name="Rectangle 23"/>
          <p:cNvSpPr>
            <a:spLocks noChangeArrowheads="1"/>
          </p:cNvSpPr>
          <p:nvPr/>
        </p:nvSpPr>
        <p:spPr bwMode="auto">
          <a:xfrm rot="-5400000">
            <a:off x="1493838" y="5041900"/>
            <a:ext cx="8763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4" name="Rectangle 24"/>
          <p:cNvSpPr>
            <a:spLocks noChangeArrowheads="1"/>
          </p:cNvSpPr>
          <p:nvPr/>
        </p:nvSpPr>
        <p:spPr bwMode="auto">
          <a:xfrm rot="-5400000">
            <a:off x="1385094" y="5066507"/>
            <a:ext cx="1093787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5" name="Rectangle 25"/>
          <p:cNvSpPr>
            <a:spLocks noChangeArrowheads="1"/>
          </p:cNvSpPr>
          <p:nvPr/>
        </p:nvSpPr>
        <p:spPr bwMode="auto">
          <a:xfrm rot="-5400000">
            <a:off x="1277144" y="5055394"/>
            <a:ext cx="13096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6" name="Rectangle 26"/>
          <p:cNvSpPr>
            <a:spLocks noChangeArrowheads="1"/>
          </p:cNvSpPr>
          <p:nvPr/>
        </p:nvSpPr>
        <p:spPr bwMode="auto">
          <a:xfrm rot="-5400000">
            <a:off x="1169194" y="5049044"/>
            <a:ext cx="15255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07" name="Rectangle 27"/>
          <p:cNvSpPr>
            <a:spLocks noChangeArrowheads="1"/>
          </p:cNvSpPr>
          <p:nvPr/>
        </p:nvSpPr>
        <p:spPr bwMode="auto">
          <a:xfrm rot="-5400000">
            <a:off x="1061244" y="5042694"/>
            <a:ext cx="1741488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53" name="Text Box 28"/>
          <p:cNvSpPr txBox="1">
            <a:spLocks noChangeArrowheads="1"/>
          </p:cNvSpPr>
          <p:nvPr/>
        </p:nvSpPr>
        <p:spPr bwMode="auto">
          <a:xfrm>
            <a:off x="661988" y="5373688"/>
            <a:ext cx="230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crossing = true</a:t>
            </a:r>
            <a:endParaRPr lang="en-US"/>
          </a:p>
        </p:txBody>
      </p:sp>
      <p:sp>
        <p:nvSpPr>
          <p:cNvPr id="250911" name="AutoShape 31"/>
          <p:cNvSpPr>
            <a:spLocks noChangeArrowheads="1"/>
          </p:cNvSpPr>
          <p:nvPr/>
        </p:nvSpPr>
        <p:spPr bwMode="auto">
          <a:xfrm>
            <a:off x="8604250" y="6381750"/>
            <a:ext cx="360363" cy="476250"/>
          </a:xfrm>
          <a:prstGeom prst="rightArrow">
            <a:avLst>
              <a:gd name="adj1" fmla="val 44667"/>
              <a:gd name="adj2" fmla="val 5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55" name="Rectangle 36"/>
          <p:cNvSpPr>
            <a:spLocks noChangeArrowheads="1"/>
          </p:cNvSpPr>
          <p:nvPr/>
        </p:nvSpPr>
        <p:spPr bwMode="auto">
          <a:xfrm>
            <a:off x="4441825" y="4581525"/>
            <a:ext cx="1871663" cy="21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56" name="Rectangle 37"/>
          <p:cNvSpPr>
            <a:spLocks noChangeArrowheads="1"/>
          </p:cNvSpPr>
          <p:nvPr/>
        </p:nvSpPr>
        <p:spPr bwMode="auto">
          <a:xfrm>
            <a:off x="5287963" y="5026025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18" name="Rectangle 38"/>
          <p:cNvSpPr>
            <a:spLocks noChangeArrowheads="1"/>
          </p:cNvSpPr>
          <p:nvPr/>
        </p:nvSpPr>
        <p:spPr bwMode="auto">
          <a:xfrm rot="-5400000">
            <a:off x="5178425" y="5056188"/>
            <a:ext cx="4445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19" name="Rectangle 39"/>
          <p:cNvSpPr>
            <a:spLocks noChangeArrowheads="1"/>
          </p:cNvSpPr>
          <p:nvPr/>
        </p:nvSpPr>
        <p:spPr bwMode="auto">
          <a:xfrm rot="-5400000">
            <a:off x="5070475" y="5019675"/>
            <a:ext cx="660400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20" name="Rectangle 40"/>
          <p:cNvSpPr>
            <a:spLocks noChangeArrowheads="1"/>
          </p:cNvSpPr>
          <p:nvPr/>
        </p:nvSpPr>
        <p:spPr bwMode="auto">
          <a:xfrm rot="-5400000">
            <a:off x="4999037" y="5091113"/>
            <a:ext cx="803275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21" name="Rectangle 41"/>
          <p:cNvSpPr>
            <a:spLocks noChangeArrowheads="1"/>
          </p:cNvSpPr>
          <p:nvPr/>
        </p:nvSpPr>
        <p:spPr bwMode="auto">
          <a:xfrm rot="-5400000">
            <a:off x="4960938" y="5129212"/>
            <a:ext cx="877888" cy="2143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22" name="Rectangle 42"/>
          <p:cNvSpPr>
            <a:spLocks noChangeArrowheads="1"/>
          </p:cNvSpPr>
          <p:nvPr/>
        </p:nvSpPr>
        <p:spPr bwMode="auto">
          <a:xfrm rot="-5400000">
            <a:off x="4889500" y="5200650"/>
            <a:ext cx="1020763" cy="2143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23" name="Rectangle 43"/>
          <p:cNvSpPr>
            <a:spLocks noChangeArrowheads="1"/>
          </p:cNvSpPr>
          <p:nvPr/>
        </p:nvSpPr>
        <p:spPr bwMode="auto">
          <a:xfrm rot="-5400000">
            <a:off x="4839493" y="5250657"/>
            <a:ext cx="1122363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0924" name="Rectangle 44"/>
          <p:cNvSpPr>
            <a:spLocks noChangeArrowheads="1"/>
          </p:cNvSpPr>
          <p:nvPr/>
        </p:nvSpPr>
        <p:spPr bwMode="auto">
          <a:xfrm rot="-5400000">
            <a:off x="4785518" y="5301457"/>
            <a:ext cx="1223963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64" name="Text Box 45"/>
          <p:cNvSpPr txBox="1">
            <a:spLocks noChangeArrowheads="1"/>
          </p:cNvSpPr>
          <p:nvPr/>
        </p:nvSpPr>
        <p:spPr bwMode="auto">
          <a:xfrm>
            <a:off x="4140200" y="5378450"/>
            <a:ext cx="230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crossing = false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01" grpId="0" animBg="1"/>
      <p:bldP spid="250902" grpId="0" animBg="1"/>
      <p:bldP spid="250903" grpId="0" animBg="1"/>
      <p:bldP spid="250904" grpId="0" animBg="1"/>
      <p:bldP spid="250905" grpId="0" animBg="1"/>
      <p:bldP spid="250906" grpId="0" animBg="1"/>
      <p:bldP spid="250907" grpId="0" animBg="1"/>
      <p:bldP spid="250911" grpId="0" animBg="1"/>
      <p:bldP spid="250918" grpId="0" animBg="1"/>
      <p:bldP spid="250919" grpId="0" animBg="1"/>
      <p:bldP spid="250920" grpId="0" animBg="1"/>
      <p:bldP spid="250921" grpId="0" animBg="1"/>
      <p:bldP spid="250922" grpId="0" animBg="1"/>
      <p:bldP spid="250923" grpId="0" animBg="1"/>
      <p:bldP spid="2509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1411288"/>
            <a:ext cx="2590801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770063"/>
            <a:ext cx="2944813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43000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  <a:latin typeface="Arial" pitchFamily="34" charset="0"/>
              </a:rPr>
              <a:t>Mondrian: his work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1050"/>
            <a:ext cx="7772400" cy="4114800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323850" y="4075113"/>
            <a:ext cx="3311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>
                <a:solidFill>
                  <a:srgbClr val="FF0000"/>
                </a:solidFill>
                <a:latin typeface="Arial" pitchFamily="34" charset="0"/>
              </a:rPr>
              <a:t>from figuration…</a:t>
            </a:r>
            <a:endParaRPr lang="en-US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15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2130425"/>
            <a:ext cx="32416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2346325"/>
            <a:ext cx="21383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477000" y="1676400"/>
          <a:ext cx="2381250" cy="1335088"/>
        </p:xfrm>
        <a:graphic>
          <a:graphicData uri="http://schemas.openxmlformats.org/presentationml/2006/ole">
            <p:oleObj spid="_x0000_s2050" name="Worksheet" r:id="rId4" imgW="3437280" imgH="1924560" progId="Excel.Sheet.8">
              <p:embed/>
            </p:oleObj>
          </a:graphicData>
        </a:graphic>
      </p:graphicFrame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9154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Type</a:t>
            </a:r>
            <a:endParaRPr lang="en-US" smtClean="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2590800"/>
            <a:ext cx="88392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color distribution of kernels </a:t>
            </a:r>
          </a:p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probability distribution of # kernels</a:t>
            </a:r>
          </a:p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distribution of kernel positions</a:t>
            </a:r>
          </a:p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line/plane distribution of kernels</a:t>
            </a:r>
          </a:p>
          <a:p>
            <a:pPr>
              <a:lnSpc>
                <a:spcPct val="120000"/>
              </a:lnSpc>
            </a:pPr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other properties of  kernels</a:t>
            </a:r>
          </a:p>
        </p:txBody>
      </p:sp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8077200" y="4419600"/>
            <a:ext cx="838200" cy="1143000"/>
            <a:chOff x="4752" y="2016"/>
            <a:chExt cx="864" cy="1104"/>
          </a:xfrm>
        </p:grpSpPr>
        <p:sp>
          <p:nvSpPr>
            <p:cNvPr id="2058" name="Rectangle 6"/>
            <p:cNvSpPr>
              <a:spLocks noChangeArrowheads="1"/>
            </p:cNvSpPr>
            <p:nvPr/>
          </p:nvSpPr>
          <p:spPr bwMode="auto">
            <a:xfrm>
              <a:off x="4752" y="2016"/>
              <a:ext cx="864" cy="11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59" name="Oval 7"/>
            <p:cNvSpPr>
              <a:spLocks noChangeArrowheads="1"/>
            </p:cNvSpPr>
            <p:nvPr/>
          </p:nvSpPr>
          <p:spPr bwMode="auto">
            <a:xfrm>
              <a:off x="4848" y="2160"/>
              <a:ext cx="624" cy="81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7543800" y="3048000"/>
          <a:ext cx="1600200" cy="1292225"/>
        </p:xfrm>
        <a:graphic>
          <a:graphicData uri="http://schemas.openxmlformats.org/presentationml/2006/ole">
            <p:oleObj spid="_x0000_s2051" name="Worksheet" r:id="rId5" imgW="3351600" imgH="1715760" progId="Excel.Sheet.8">
              <p:embed/>
            </p:oleObj>
          </a:graphicData>
        </a:graphic>
      </p:graphicFrame>
      <p:sp>
        <p:nvSpPr>
          <p:cNvPr id="2055" name="Line 9"/>
          <p:cNvSpPr>
            <a:spLocks noChangeShapeType="1"/>
          </p:cNvSpPr>
          <p:nvPr/>
        </p:nvSpPr>
        <p:spPr bwMode="auto">
          <a:xfrm flipH="1">
            <a:off x="5651500" y="2781300"/>
            <a:ext cx="792163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056" name="Line 10"/>
          <p:cNvSpPr>
            <a:spLocks noChangeShapeType="1"/>
          </p:cNvSpPr>
          <p:nvPr/>
        </p:nvSpPr>
        <p:spPr bwMode="auto">
          <a:xfrm flipH="1" flipV="1">
            <a:off x="7019925" y="3644900"/>
            <a:ext cx="5048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 flipH="1" flipV="1">
            <a:off x="6156325" y="4365625"/>
            <a:ext cx="1800225" cy="6477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915400" cy="11430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Development</a:t>
            </a:r>
            <a:endParaRPr 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839200" cy="4114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choosing the composition type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choosing the number of kernels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choosing the kernel properties</a:t>
            </a:r>
          </a:p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phased development</a:t>
            </a: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7010400" y="4495800"/>
            <a:ext cx="12192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V="1">
            <a:off x="7239000" y="4724400"/>
            <a:ext cx="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7010400" y="4724400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7239000" y="525780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V="1">
            <a:off x="7696200" y="45720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7010400" y="4724400"/>
            <a:ext cx="200025" cy="144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7258050" y="4743450"/>
            <a:ext cx="404813" cy="4810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04800" y="4495800"/>
            <a:ext cx="7467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Painting = object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Width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Height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xMIN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yMIN    : integer;          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xMAX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yMAX    : integer; Color   : ColorVal;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MaxCell : integer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Cells   : array[0..MaxCellLimit] of PCell;</a:t>
            </a:r>
            <a:r>
              <a:rPr lang="en-US">
                <a:latin typeface="Courier New" pitchFamily="49" charset="0"/>
              </a:rPr>
              <a:t> 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04800" y="76200"/>
            <a:ext cx="88392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Kernel = object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X    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Y    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D    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xInc     : Boolean;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yInc     : Boolean;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Color    : ColorVal;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PRagged  : boolean; {ragged at boundary of Painting}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ORagged  : boolean; {ragged when meeting Other cell}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Crossing : boolean;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Phase    : 0..MaxPhase;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MaxLen   : integer;</a:t>
            </a:r>
            <a:endParaRPr lang="en-US">
              <a:latin typeface="Courier New" pitchFamily="49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28600" y="3117850"/>
            <a:ext cx="8458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Cell = object (kernel)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xMIN 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yMIN     : integer;          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xMAX    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yMAX     : integer;           </a:t>
            </a:r>
            <a:endParaRPr lang="en-US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304800" y="592138"/>
            <a:ext cx="79248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procedure Painting.ColorPlanes;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var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A,B,i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k : PKernel;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self.color := white;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A := 0;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B := 50 + random(50);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MaxCell := A + B;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for i := 0 to MaxCell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k := mkKernelB([rose,sky,gold]);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with k^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Maxlen := ((xMAX - xMIN) div 5);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k^.ORagged := true;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end;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Cells[i] := mkCell(k);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end; {for}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end;</a:t>
            </a:r>
            <a:endParaRPr lang="en-US">
              <a:latin typeface="Courier New" pitchFamily="49" charset="0"/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063" y="779463"/>
            <a:ext cx="16081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04800" y="241300"/>
            <a:ext cx="86106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procedure Painting.Peripheral;              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var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A,B,i : integer;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k : PKernel;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color := white;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A := 1 + Random(4);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B := 1 + Random(3);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MaxCell := 4 + A + B - 1;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for i := 1 to 4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repeat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k := mkKernelA([black]);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until (i=1) AND inLHStrip(k,0.3)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(i=2) AND inUHStrip(k,0.3)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(i=3) AND inLVStrip(k,0.3)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(i=4) AND inRVStrip(k,0.3);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with k^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d := 5;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xInc := (i=1) OR (i=2);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yInc := NOT xInc;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PRagged := (Random(10) = 0);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Crossing := (Random(20) = 0);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{Phase = 0}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end; {with}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self.Cells[i - 1] := mkCell(k)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end;</a:t>
            </a:r>
            <a:endParaRPr lang="en-US" sz="120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765175"/>
            <a:ext cx="17716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solidFill>
                <a:schemeClr val="bg1"/>
              </a:solidFill>
              <a:latin typeface="Courier New" pitchFamily="49" charset="0"/>
            </a:endParaRP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for i := 4+1 to 4+A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repeat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k := mkKernelA([black]);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until inLHStrip(k,0.03)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inUHStrip(k,0.03)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inLVStrip(k,0.03)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inRVStrip(k,0.03);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with k^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d := 5;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yInc := inLHStrip(k,0.03)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     or inUHStrip(k,0.03);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xInc := NOT yInc;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PRagged := (Random(5) = 0);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Crossing := (Random(20) = 0);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Phase := 1;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end; {with}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self.Cells[i - 1] := mkCell(k)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end;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for i := 4+A+1 to 4+A+B do begin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repeat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k := mkKernelB([red,blue,yellow,black])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until inLHStrip(k,0.04)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inUHStrip(k,0.04)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or inRVStrip(k,0.04);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self.Cells[i - 1] := mkCell(k);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end;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end</a:t>
            </a: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6200" y="304800"/>
            <a:ext cx="7391400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case Year of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1914      :  PierOceanSym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1915      :  PierOceanAsym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1916      :  PlusMinus  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1917: if random(3) = 0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then   CompositionInColor        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      else   ColorPlanes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1918      :  ColorPlanesGrayContours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1919      :  CompositionBlackGrey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1920..1921:  RedYellowBlue20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1922..1923:  Peripheral 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1924..1927:  CentralRedOrBlue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1928..1930:  CorneredPeripheral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1931..1932:  BigPlus    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1933..1935:  DoubledBigPlus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1936..1937:  Ladder     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1938..1939:  GeneralisingLadder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1940      :  GeneralisedLadder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1941      :  Place      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     1942..1944:  NewYorkCity               ;</a:t>
            </a:r>
          </a:p>
          <a:p>
            <a:r>
              <a:rPr lang="en-US" sz="1600">
                <a:solidFill>
                  <a:schemeClr val="bg1"/>
                </a:solidFill>
                <a:latin typeface="Courier New" pitchFamily="49" charset="0"/>
              </a:rPr>
              <a:t>  end {case}</a:t>
            </a:r>
            <a:endParaRPr lang="en-US" sz="1200">
              <a:solidFill>
                <a:schemeClr val="bg1"/>
              </a:solidFill>
              <a:latin typeface="Courier New" pitchFamily="49" charset="0"/>
            </a:endParaRPr>
          </a:p>
          <a:p>
            <a:r>
              <a:rPr lang="en-US" sz="1200">
                <a:solidFill>
                  <a:schemeClr val="bg1"/>
                </a:solidFill>
                <a:latin typeface="Courier New" pitchFamily="49" charset="0"/>
              </a:rPr>
              <a:t>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smtClean="0">
                <a:solidFill>
                  <a:schemeClr val="bg1"/>
                </a:solidFill>
                <a:latin typeface="Arial" pitchFamily="34" charset="0"/>
              </a:rPr>
              <a:t>Mondrian’s “axiomatic” approach</a:t>
            </a:r>
            <a:endParaRPr lang="en-US" sz="4000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pitchFamily="34" charset="0"/>
              </a:rPr>
              <a:t>looking for a minimal set of concepts</a:t>
            </a:r>
          </a:p>
          <a:p>
            <a:r>
              <a:rPr lang="nl-NL" smtClean="0">
                <a:solidFill>
                  <a:schemeClr val="folHlink"/>
                </a:solidFill>
                <a:latin typeface="Arial" pitchFamily="34" charset="0"/>
              </a:rPr>
              <a:t>looking for beauty and balance</a:t>
            </a:r>
            <a:endParaRPr lang="en-US" smtClean="0">
              <a:solidFill>
                <a:schemeClr val="folHlink"/>
              </a:solidFill>
              <a:latin typeface="Arial" pitchFamily="34" charset="0"/>
            </a:endParaRP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finding constructions that </a:t>
            </a:r>
          </a:p>
          <a:p>
            <a:pPr lvl="1"/>
            <a:r>
              <a:rPr lang="nl-NL" sz="2400" smtClean="0">
                <a:solidFill>
                  <a:schemeClr val="bg1"/>
                </a:solidFill>
                <a:latin typeface="Arial" pitchFamily="34" charset="0"/>
              </a:rPr>
              <a:t>do not represent reality</a:t>
            </a:r>
          </a:p>
          <a:p>
            <a:pPr lvl="1"/>
            <a:r>
              <a:rPr lang="nl-NL" sz="2400" smtClean="0">
                <a:solidFill>
                  <a:schemeClr val="bg1"/>
                </a:solidFill>
                <a:latin typeface="Arial" pitchFamily="34" charset="0"/>
              </a:rPr>
              <a:t>don’t even have real-world perceptual qualities</a:t>
            </a:r>
            <a:endParaRPr lang="en-US" sz="240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4427538" y="6308725"/>
            <a:ext cx="4608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2000">
                <a:solidFill>
                  <a:srgbClr val="FF0000"/>
                </a:solidFill>
                <a:latin typeface="Arial" pitchFamily="34" charset="0"/>
              </a:rPr>
              <a:t>Blotkamp’s book: the art of destruction</a:t>
            </a:r>
            <a:endParaRPr lang="en-US" sz="2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1042988" y="4941888"/>
            <a:ext cx="1441450" cy="79216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syntax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3130550" y="4868863"/>
            <a:ext cx="1441450" cy="10810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nl-NL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3276600" y="4941888"/>
            <a:ext cx="12239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nl-NL" sz="2000">
                <a:solidFill>
                  <a:schemeClr val="bg1"/>
                </a:solidFill>
                <a:latin typeface="Arial Unicode MS" pitchFamily="34" charset="-128"/>
              </a:rPr>
              <a:t>depth, lines, planes</a:t>
            </a:r>
            <a:endParaRPr lang="en-US" sz="200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4216" name="Oval 11"/>
          <p:cNvSpPr>
            <a:spLocks noChangeArrowheads="1"/>
          </p:cNvSpPr>
          <p:nvPr/>
        </p:nvSpPr>
        <p:spPr bwMode="auto">
          <a:xfrm>
            <a:off x="5219700" y="4868863"/>
            <a:ext cx="1512888" cy="10810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nl-NL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5365750" y="4941888"/>
            <a:ext cx="12239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nl-NL" sz="2000">
                <a:solidFill>
                  <a:schemeClr val="bg1"/>
                </a:solidFill>
                <a:latin typeface="Arial Unicode MS" pitchFamily="34" charset="-128"/>
              </a:rPr>
              <a:t>real world meaning</a:t>
            </a:r>
            <a:endParaRPr lang="en-US" sz="200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94218" name="Line 14"/>
          <p:cNvSpPr>
            <a:spLocks noChangeShapeType="1"/>
          </p:cNvSpPr>
          <p:nvPr/>
        </p:nvSpPr>
        <p:spPr bwMode="auto">
          <a:xfrm>
            <a:off x="2484438" y="5373688"/>
            <a:ext cx="5746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94219" name="Line 15"/>
          <p:cNvSpPr>
            <a:spLocks noChangeShapeType="1"/>
          </p:cNvSpPr>
          <p:nvPr/>
        </p:nvSpPr>
        <p:spPr bwMode="auto">
          <a:xfrm>
            <a:off x="4572000" y="5373688"/>
            <a:ext cx="5762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714875" y="5157788"/>
            <a:ext cx="288925" cy="360362"/>
            <a:chOff x="249" y="3929"/>
            <a:chExt cx="182" cy="227"/>
          </a:xfrm>
        </p:grpSpPr>
        <p:sp>
          <p:nvSpPr>
            <p:cNvPr id="94224" name="Line 16"/>
            <p:cNvSpPr>
              <a:spLocks noChangeShapeType="1"/>
            </p:cNvSpPr>
            <p:nvPr/>
          </p:nvSpPr>
          <p:spPr bwMode="auto">
            <a:xfrm>
              <a:off x="249" y="3929"/>
              <a:ext cx="182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 flipH="1">
              <a:off x="249" y="3929"/>
              <a:ext cx="182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627313" y="5157788"/>
            <a:ext cx="288925" cy="360362"/>
            <a:chOff x="249" y="3929"/>
            <a:chExt cx="182" cy="227"/>
          </a:xfrm>
        </p:grpSpPr>
        <p:sp>
          <p:nvSpPr>
            <p:cNvPr id="94222" name="Line 20"/>
            <p:cNvSpPr>
              <a:spLocks noChangeShapeType="1"/>
            </p:cNvSpPr>
            <p:nvPr/>
          </p:nvSpPr>
          <p:spPr bwMode="auto">
            <a:xfrm>
              <a:off x="249" y="3929"/>
              <a:ext cx="182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94223" name="Line 21"/>
            <p:cNvSpPr>
              <a:spLocks noChangeShapeType="1"/>
            </p:cNvSpPr>
            <p:nvPr/>
          </p:nvSpPr>
          <p:spPr bwMode="auto">
            <a:xfrm flipH="1">
              <a:off x="249" y="3929"/>
              <a:ext cx="182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288" y="4652963"/>
            <a:ext cx="164782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smtClean="0">
                <a:solidFill>
                  <a:schemeClr val="bg1"/>
                </a:solidFill>
                <a:latin typeface="Arial" pitchFamily="34" charset="0"/>
              </a:rPr>
              <a:t>A minimal set of concepts</a:t>
            </a:r>
            <a:endParaRPr lang="en-US" sz="4000" smtClean="0"/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8458200" cy="4114800"/>
          </a:xfrm>
        </p:spPr>
        <p:txBody>
          <a:bodyPr/>
          <a:lstStyle/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only primary colors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only two directions</a:t>
            </a:r>
          </a:p>
          <a:p>
            <a:r>
              <a:rPr lang="nl-NL" smtClean="0">
                <a:solidFill>
                  <a:schemeClr val="bg1"/>
                </a:solidFill>
                <a:latin typeface="Arial" pitchFamily="34" charset="0"/>
              </a:rPr>
              <a:t>lines, planes, canvas</a:t>
            </a:r>
          </a:p>
          <a:p>
            <a:pPr lvl="1"/>
            <a:r>
              <a:rPr lang="nl-NL" sz="2400" smtClean="0">
                <a:solidFill>
                  <a:schemeClr val="bg1"/>
                </a:solidFill>
                <a:latin typeface="Arial" pitchFamily="34" charset="0"/>
              </a:rPr>
              <a:t>lines and planes are essentially the same concept</a:t>
            </a:r>
            <a:endParaRPr lang="en-US" sz="240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/>
          </a:p>
        </p:txBody>
      </p:sp>
      <p:sp>
        <p:nvSpPr>
          <p:cNvPr id="165895" name="AutoShape 7"/>
          <p:cNvSpPr>
            <a:spLocks noChangeArrowheads="1"/>
          </p:cNvSpPr>
          <p:nvPr/>
        </p:nvSpPr>
        <p:spPr bwMode="auto">
          <a:xfrm>
            <a:off x="6227763" y="2493963"/>
            <a:ext cx="2700337" cy="503237"/>
          </a:xfrm>
          <a:prstGeom prst="wedgeRoundRectCallout">
            <a:avLst>
              <a:gd name="adj1" fmla="val -23074"/>
              <a:gd name="adj2" fmla="val 147477"/>
              <a:gd name="adj3" fmla="val 16667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>
                <a:solidFill>
                  <a:schemeClr val="bg1"/>
                </a:solidFill>
                <a:latin typeface="Arial Unicode MS" pitchFamily="34" charset="-128"/>
              </a:rPr>
              <a:t>cf. algorithm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165897" name="Rectangle 9"/>
          <p:cNvSpPr>
            <a:spLocks noChangeArrowheads="1"/>
          </p:cNvSpPr>
          <p:nvPr/>
        </p:nvSpPr>
        <p:spPr bwMode="auto">
          <a:xfrm>
            <a:off x="684213" y="3851275"/>
            <a:ext cx="79565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nl-NL">
                <a:solidFill>
                  <a:schemeClr val="bg1"/>
                </a:solidFill>
                <a:latin typeface="Arial" pitchFamily="34" charset="0"/>
              </a:rPr>
              <a:t>in “Boogy woogies” even canvas and plane are unified</a:t>
            </a:r>
            <a:endParaRPr lang="en-US" sz="2800">
              <a:solidFill>
                <a:schemeClr val="bg1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/>
      <p:bldP spid="16589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smtClean="0">
                <a:solidFill>
                  <a:schemeClr val="bg1"/>
                </a:solidFill>
                <a:latin typeface="Arial" pitchFamily="34" charset="0"/>
              </a:rPr>
              <a:t>Finding constructions</a:t>
            </a:r>
            <a:endParaRPr lang="en-US" sz="4000" smtClean="0"/>
          </a:p>
        </p:txBody>
      </p:sp>
      <p:sp>
        <p:nvSpPr>
          <p:cNvPr id="962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2638" y="1557338"/>
            <a:ext cx="5327650" cy="504825"/>
          </a:xfrm>
        </p:spPr>
        <p:txBody>
          <a:bodyPr/>
          <a:lstStyle/>
          <a:p>
            <a:pPr>
              <a:buFontTx/>
              <a:buNone/>
            </a:pPr>
            <a:r>
              <a:rPr lang="nl-NL" sz="2400" smtClean="0">
                <a:solidFill>
                  <a:schemeClr val="bg1"/>
                </a:solidFill>
                <a:latin typeface="Arial" pitchFamily="34" charset="0"/>
              </a:rPr>
              <a:t>that do not represent reality</a:t>
            </a:r>
          </a:p>
          <a:p>
            <a:endParaRPr lang="en-US" sz="280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en-US" smtClean="0"/>
          </a:p>
        </p:txBody>
      </p:sp>
      <p:pic>
        <p:nvPicPr>
          <p:cNvPr id="96260" name="Picture 6" descr="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487613"/>
            <a:ext cx="2336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2919413"/>
            <a:ext cx="230187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278188"/>
            <a:ext cx="266223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567113"/>
            <a:ext cx="2403475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4488</TotalTime>
  <Words>1306</Words>
  <Application>Microsoft Office PowerPoint</Application>
  <PresentationFormat>On-screen Show (4:3)</PresentationFormat>
  <Paragraphs>401</Paragraphs>
  <Slides>110</Slides>
  <Notes>104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3" baseType="lpstr">
      <vt:lpstr>Default Design</vt:lpstr>
      <vt:lpstr>ClipArt</vt:lpstr>
      <vt:lpstr>Worksheet</vt:lpstr>
      <vt:lpstr>The language of Mondrian  divisions of the plane by computer: another way of looking at his non-figurative compositions</vt:lpstr>
      <vt:lpstr>Slide 2</vt:lpstr>
      <vt:lpstr>Slide 3</vt:lpstr>
      <vt:lpstr>Slide 4</vt:lpstr>
      <vt:lpstr>Slide 5</vt:lpstr>
      <vt:lpstr>Slide 6</vt:lpstr>
      <vt:lpstr>Slide 7</vt:lpstr>
      <vt:lpstr>Mondrian: the man</vt:lpstr>
      <vt:lpstr>Mondrian: his work</vt:lpstr>
      <vt:lpstr>Slide 10</vt:lpstr>
      <vt:lpstr>Slide 11</vt:lpstr>
      <vt:lpstr>Topics</vt:lpstr>
      <vt:lpstr>Slide 13</vt:lpstr>
      <vt:lpstr>Slide 14</vt:lpstr>
      <vt:lpstr>Slide 15</vt:lpstr>
      <vt:lpstr>Slide 16</vt:lpstr>
      <vt:lpstr>Planes</vt:lpstr>
      <vt:lpstr>Slide 18</vt:lpstr>
      <vt:lpstr>Slide 19</vt:lpstr>
      <vt:lpstr>Slide 20</vt:lpstr>
      <vt:lpstr>Slide 21</vt:lpstr>
      <vt:lpstr>Slide 22</vt:lpstr>
      <vt:lpstr>Slide 23</vt:lpstr>
      <vt:lpstr>Lines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Planes and lines (1)</vt:lpstr>
      <vt:lpstr>Slide 33</vt:lpstr>
      <vt:lpstr>Slide 34</vt:lpstr>
      <vt:lpstr>Slide 35</vt:lpstr>
      <vt:lpstr>Slide 36</vt:lpstr>
      <vt:lpstr>Slide 37</vt:lpstr>
      <vt:lpstr>Slide 38</vt:lpstr>
      <vt:lpstr>Planes and lines (2)</vt:lpstr>
      <vt:lpstr>Slide 40</vt:lpstr>
      <vt:lpstr>Slide 41</vt:lpstr>
      <vt:lpstr>Slide 42</vt:lpstr>
      <vt:lpstr>Composition</vt:lpstr>
      <vt:lpstr>Slide 44</vt:lpstr>
      <vt:lpstr>Slide 45</vt:lpstr>
      <vt:lpstr>Slide 46</vt:lpstr>
      <vt:lpstr>Slide 47</vt:lpstr>
      <vt:lpstr>Periphery</vt:lpstr>
      <vt:lpstr>Slide 49</vt:lpstr>
      <vt:lpstr>Slide 50</vt:lpstr>
      <vt:lpstr>Slide 51</vt:lpstr>
      <vt:lpstr>Slide 52</vt:lpstr>
      <vt:lpstr>Partial periphery</vt:lpstr>
      <vt:lpstr>Slide 54</vt:lpstr>
      <vt:lpstr>Slide 55</vt:lpstr>
      <vt:lpstr>Quadrants </vt:lpstr>
      <vt:lpstr>Slide 57</vt:lpstr>
      <vt:lpstr>Slide 58</vt:lpstr>
      <vt:lpstr>Slide 59</vt:lpstr>
      <vt:lpstr>Quadrants                             and doubled lines </vt:lpstr>
      <vt:lpstr>Slide 61</vt:lpstr>
      <vt:lpstr>Slide 62</vt:lpstr>
      <vt:lpstr>Slide 63</vt:lpstr>
      <vt:lpstr>More doublings: Londen</vt:lpstr>
      <vt:lpstr>Slide 65</vt:lpstr>
      <vt:lpstr>Slide 66</vt:lpstr>
      <vt:lpstr>Slide 67</vt:lpstr>
      <vt:lpstr>Slide 68</vt:lpstr>
      <vt:lpstr>Slide 69</vt:lpstr>
      <vt:lpstr>Colour planes: the “square”</vt:lpstr>
      <vt:lpstr>Slide 71</vt:lpstr>
      <vt:lpstr>Slide 72</vt:lpstr>
      <vt:lpstr>Slide 73</vt:lpstr>
      <vt:lpstr>Slide 74</vt:lpstr>
      <vt:lpstr>Slide 75</vt:lpstr>
      <vt:lpstr>Colored lines: New York</vt:lpstr>
      <vt:lpstr>Slide 77</vt:lpstr>
      <vt:lpstr>Slide 78</vt:lpstr>
      <vt:lpstr>Boogie woogie</vt:lpstr>
      <vt:lpstr>Slide 80</vt:lpstr>
      <vt:lpstr>Slide 81</vt:lpstr>
      <vt:lpstr>Slide 82</vt:lpstr>
      <vt:lpstr>An algorithmic approach</vt:lpstr>
      <vt:lpstr>Model</vt:lpstr>
      <vt:lpstr>Cel</vt:lpstr>
      <vt:lpstr>Kernel</vt:lpstr>
      <vt:lpstr>Kernel</vt:lpstr>
      <vt:lpstr>Kernel</vt:lpstr>
      <vt:lpstr>Kernel</vt:lpstr>
      <vt:lpstr>Type</vt:lpstr>
      <vt:lpstr>Development</vt:lpstr>
      <vt:lpstr>Slide 92</vt:lpstr>
      <vt:lpstr>Slide 93</vt:lpstr>
      <vt:lpstr>Slide 94</vt:lpstr>
      <vt:lpstr>Slide 95</vt:lpstr>
      <vt:lpstr>Slide 96</vt:lpstr>
      <vt:lpstr>Mondrian’s “axiomatic” approach</vt:lpstr>
      <vt:lpstr>A minimal set of concepts</vt:lpstr>
      <vt:lpstr>Finding constructions</vt:lpstr>
      <vt:lpstr>Finding constructions</vt:lpstr>
      <vt:lpstr>Slide 101</vt:lpstr>
      <vt:lpstr>Slide 102</vt:lpstr>
      <vt:lpstr>Slide 103</vt:lpstr>
      <vt:lpstr>Slide 104</vt:lpstr>
      <vt:lpstr>Michael Noll 1964</vt:lpstr>
      <vt:lpstr>Slide 106</vt:lpstr>
      <vt:lpstr>keramiek 1999</vt:lpstr>
      <vt:lpstr>Slide 108</vt:lpstr>
      <vt:lpstr>replica’s</vt:lpstr>
      <vt:lpstr>Slide 110</vt:lpstr>
    </vt:vector>
  </TitlesOfParts>
  <Company>TUE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Bekkers</dc:creator>
  <cp:lastModifiedBy>lfeijs</cp:lastModifiedBy>
  <cp:revision>44</cp:revision>
  <dcterms:created xsi:type="dcterms:W3CDTF">2001-09-14T23:33:05Z</dcterms:created>
  <dcterms:modified xsi:type="dcterms:W3CDTF">2011-11-17T17:41:02Z</dcterms:modified>
</cp:coreProperties>
</file>