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91" r:id="rId18"/>
    <p:sldId id="272" r:id="rId19"/>
    <p:sldId id="273" r:id="rId20"/>
    <p:sldId id="274" r:id="rId21"/>
    <p:sldId id="277" r:id="rId22"/>
    <p:sldId id="276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90" r:id="rId35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F0F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366" y="-10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05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272224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dirty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ln/>
        </p:spPr>
      </p:sp>
      <p:sp>
        <p:nvSpPr>
          <p:cNvPr id="119811" name="Notes Placeholder 2"/>
          <p:cNvSpPr>
            <a:spLocks noGrp="1"/>
          </p:cNvSpPr>
          <p:nvPr>
            <p:ph type="body" idx="1"/>
          </p:nvPr>
        </p:nvSpPr>
        <p:spPr>
          <a:xfrm>
            <a:off x="914798" y="3257778"/>
            <a:ext cx="7314406" cy="30854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119812" name="Slide Number Placeholder 3"/>
          <p:cNvSpPr>
            <a:spLocks noGrp="1"/>
          </p:cNvSpPr>
          <p:nvPr>
            <p:ph type="sldNum" sz="quarter" idx="5"/>
          </p:nvPr>
        </p:nvSpPr>
        <p:spPr>
          <a:xfrm>
            <a:off x="5179219" y="6514421"/>
            <a:ext cx="3962798" cy="3424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defTabSz="966788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defTabSz="966788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defTabSz="966788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defTabSz="966788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eaLnBrk="1" hangingPunct="1"/>
            <a:fld id="{B2BD715D-8FD3-48B6-AEF4-0E5E478DA285}" type="slidenum">
              <a:rPr lang="nl-NL" altLang="en-US">
                <a:latin typeface="Arial" charset="0"/>
              </a:rPr>
              <a:pPr eaLnBrk="1" hangingPunct="1"/>
              <a:t>32</a:t>
            </a:fld>
            <a:endParaRPr lang="nl-NL" alt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ln/>
        </p:spPr>
      </p:sp>
      <p:sp>
        <p:nvSpPr>
          <p:cNvPr id="120835" name="Notes Placeholder 2"/>
          <p:cNvSpPr>
            <a:spLocks noGrp="1"/>
          </p:cNvSpPr>
          <p:nvPr>
            <p:ph type="body" idx="1"/>
          </p:nvPr>
        </p:nvSpPr>
        <p:spPr>
          <a:xfrm>
            <a:off x="914798" y="3257778"/>
            <a:ext cx="7314406" cy="30854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120836" name="Slide Number Placeholder 3"/>
          <p:cNvSpPr>
            <a:spLocks noGrp="1"/>
          </p:cNvSpPr>
          <p:nvPr>
            <p:ph type="sldNum" sz="quarter" idx="5"/>
          </p:nvPr>
        </p:nvSpPr>
        <p:spPr>
          <a:xfrm>
            <a:off x="5179219" y="6514421"/>
            <a:ext cx="3962798" cy="3424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defTabSz="966788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defTabSz="966788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defTabSz="966788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defTabSz="966788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eaLnBrk="1" hangingPunct="1"/>
            <a:fld id="{0E3126C2-EC05-4184-A23F-E18241880005}" type="slidenum">
              <a:rPr lang="nl-NL" altLang="en-US">
                <a:latin typeface="Arial" charset="0"/>
              </a:rPr>
              <a:pPr eaLnBrk="1" hangingPunct="1"/>
              <a:t>33</a:t>
            </a:fld>
            <a:endParaRPr lang="nl-NL" alt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ln/>
        </p:spPr>
      </p:sp>
      <p:sp>
        <p:nvSpPr>
          <p:cNvPr id="119811" name="Notes Placeholder 2"/>
          <p:cNvSpPr>
            <a:spLocks noGrp="1"/>
          </p:cNvSpPr>
          <p:nvPr>
            <p:ph type="body" idx="1"/>
          </p:nvPr>
        </p:nvSpPr>
        <p:spPr>
          <a:xfrm>
            <a:off x="914798" y="3257778"/>
            <a:ext cx="7314406" cy="30854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119812" name="Slide Number Placeholder 3"/>
          <p:cNvSpPr>
            <a:spLocks noGrp="1"/>
          </p:cNvSpPr>
          <p:nvPr>
            <p:ph type="sldNum" sz="quarter" idx="5"/>
          </p:nvPr>
        </p:nvSpPr>
        <p:spPr>
          <a:xfrm>
            <a:off x="5179219" y="6514421"/>
            <a:ext cx="3962798" cy="3424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defTabSz="966788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defTabSz="966788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defTabSz="966788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defTabSz="966788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eaLnBrk="1" hangingPunct="1"/>
            <a:fld id="{B2BD715D-8FD3-48B6-AEF4-0E5E478DA285}" type="slidenum">
              <a:rPr lang="nl-NL" altLang="en-US">
                <a:latin typeface="Arial" charset="0"/>
              </a:rPr>
              <a:pPr eaLnBrk="1" hangingPunct="1"/>
              <a:t>34</a:t>
            </a:fld>
            <a:endParaRPr lang="nl-NL" alt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685799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799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rgbClr val="0F0F73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-5" dirty="0"/>
              <a:t>/</a:t>
            </a:r>
            <a:r>
              <a:rPr spc="-15" dirty="0"/>
              <a:t> </a:t>
            </a:r>
            <a:r>
              <a:rPr spc="-10" dirty="0"/>
              <a:t>n</a:t>
            </a:r>
            <a:r>
              <a:rPr spc="-15" dirty="0"/>
              <a:t>a</a:t>
            </a:r>
            <a:r>
              <a:rPr spc="5" dirty="0"/>
              <a:t>m</a:t>
            </a:r>
            <a:r>
              <a:rPr spc="-10" dirty="0"/>
              <a:t>e</a:t>
            </a:r>
            <a:r>
              <a:rPr spc="-30" dirty="0"/>
              <a:t> </a:t>
            </a:r>
            <a:r>
              <a:rPr spc="-5" dirty="0"/>
              <a:t>of</a:t>
            </a:r>
            <a:r>
              <a:rPr spc="-10" dirty="0"/>
              <a:t> d</a:t>
            </a:r>
            <a:r>
              <a:rPr spc="-15" dirty="0"/>
              <a:t>e</a:t>
            </a:r>
            <a:r>
              <a:rPr spc="-10" dirty="0"/>
              <a:t>p</a:t>
            </a:r>
            <a:r>
              <a:rPr spc="-15" dirty="0"/>
              <a:t>a</a:t>
            </a:r>
            <a:r>
              <a:rPr spc="-5" dirty="0"/>
              <a:t>rt</a:t>
            </a:r>
            <a:r>
              <a:rPr spc="5" dirty="0"/>
              <a:t>m</a:t>
            </a:r>
            <a:r>
              <a:rPr spc="-10" dirty="0"/>
              <a:t>e</a:t>
            </a:r>
            <a:r>
              <a:rPr spc="-15" dirty="0"/>
              <a:t>n</a:t>
            </a:r>
            <a:r>
              <a:rPr spc="-5" dirty="0"/>
              <a:t>t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-5" dirty="0"/>
              <a:t>15-11-2012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dirty="0"/>
              <a:t>PAGE</a:t>
            </a:r>
            <a:r>
              <a:rPr spc="-20" dirty="0"/>
              <a:t> </a:t>
            </a:r>
            <a:fld id="{81D60167-4931-47E6-BA6A-407CBD079E47}" type="slidenum">
              <a:rPr dirty="0"/>
              <a:pPr marL="12700">
                <a:lnSpc>
                  <a:spcPct val="100000"/>
                </a:lnSpc>
              </a:pPr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rgbClr val="0F0F73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rgbClr val="0F0F73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-5" dirty="0"/>
              <a:t>/</a:t>
            </a:r>
            <a:r>
              <a:rPr spc="-15" dirty="0"/>
              <a:t> </a:t>
            </a:r>
            <a:r>
              <a:rPr spc="-10" dirty="0"/>
              <a:t>n</a:t>
            </a:r>
            <a:r>
              <a:rPr spc="-15" dirty="0"/>
              <a:t>a</a:t>
            </a:r>
            <a:r>
              <a:rPr spc="5" dirty="0"/>
              <a:t>m</a:t>
            </a:r>
            <a:r>
              <a:rPr spc="-10" dirty="0"/>
              <a:t>e</a:t>
            </a:r>
            <a:r>
              <a:rPr spc="-30" dirty="0"/>
              <a:t> </a:t>
            </a:r>
            <a:r>
              <a:rPr spc="-5" dirty="0"/>
              <a:t>of</a:t>
            </a:r>
            <a:r>
              <a:rPr spc="-10" dirty="0"/>
              <a:t> d</a:t>
            </a:r>
            <a:r>
              <a:rPr spc="-15" dirty="0"/>
              <a:t>e</a:t>
            </a:r>
            <a:r>
              <a:rPr spc="-10" dirty="0"/>
              <a:t>p</a:t>
            </a:r>
            <a:r>
              <a:rPr spc="-15" dirty="0"/>
              <a:t>a</a:t>
            </a:r>
            <a:r>
              <a:rPr spc="-5" dirty="0"/>
              <a:t>rt</a:t>
            </a:r>
            <a:r>
              <a:rPr spc="5" dirty="0"/>
              <a:t>m</a:t>
            </a:r>
            <a:r>
              <a:rPr spc="-10" dirty="0"/>
              <a:t>e</a:t>
            </a:r>
            <a:r>
              <a:rPr spc="-15" dirty="0"/>
              <a:t>n</a:t>
            </a:r>
            <a:r>
              <a:rPr spc="-5" dirty="0"/>
              <a:t>t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-5" dirty="0"/>
              <a:t>15-11-2012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dirty="0"/>
              <a:t>PAGE</a:t>
            </a:r>
            <a:r>
              <a:rPr spc="-20" dirty="0"/>
              <a:t> </a:t>
            </a:r>
            <a:fld id="{81D60167-4931-47E6-BA6A-407CBD079E47}" type="slidenum">
              <a:rPr dirty="0"/>
              <a:pPr marL="12700">
                <a:lnSpc>
                  <a:spcPct val="100000"/>
                </a:lnSpc>
              </a:pPr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59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rgbClr val="0F0F73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-5" dirty="0"/>
              <a:t>/</a:t>
            </a:r>
            <a:r>
              <a:rPr spc="-15" dirty="0"/>
              <a:t> </a:t>
            </a:r>
            <a:r>
              <a:rPr spc="-10" dirty="0"/>
              <a:t>n</a:t>
            </a:r>
            <a:r>
              <a:rPr spc="-15" dirty="0"/>
              <a:t>a</a:t>
            </a:r>
            <a:r>
              <a:rPr spc="5" dirty="0"/>
              <a:t>m</a:t>
            </a:r>
            <a:r>
              <a:rPr spc="-10" dirty="0"/>
              <a:t>e</a:t>
            </a:r>
            <a:r>
              <a:rPr spc="-30" dirty="0"/>
              <a:t> </a:t>
            </a:r>
            <a:r>
              <a:rPr spc="-5" dirty="0"/>
              <a:t>of</a:t>
            </a:r>
            <a:r>
              <a:rPr spc="-10" dirty="0"/>
              <a:t> d</a:t>
            </a:r>
            <a:r>
              <a:rPr spc="-15" dirty="0"/>
              <a:t>e</a:t>
            </a:r>
            <a:r>
              <a:rPr spc="-10" dirty="0"/>
              <a:t>p</a:t>
            </a:r>
            <a:r>
              <a:rPr spc="-15" dirty="0"/>
              <a:t>a</a:t>
            </a:r>
            <a:r>
              <a:rPr spc="-5" dirty="0"/>
              <a:t>rt</a:t>
            </a:r>
            <a:r>
              <a:rPr spc="5" dirty="0"/>
              <a:t>m</a:t>
            </a:r>
            <a:r>
              <a:rPr spc="-10" dirty="0"/>
              <a:t>e</a:t>
            </a:r>
            <a:r>
              <a:rPr spc="-15" dirty="0"/>
              <a:t>n</a:t>
            </a:r>
            <a:r>
              <a:rPr spc="-5" dirty="0"/>
              <a:t>t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-5" dirty="0"/>
              <a:t>15-11-2012</a:t>
            </a: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dirty="0"/>
              <a:t>PAGE</a:t>
            </a:r>
            <a:r>
              <a:rPr spc="-20" dirty="0"/>
              <a:t> </a:t>
            </a:r>
            <a:fld id="{81D60167-4931-47E6-BA6A-407CBD079E47}" type="slidenum">
              <a:rPr dirty="0"/>
              <a:pPr marL="12700">
                <a:lnSpc>
                  <a:spcPct val="100000"/>
                </a:lnSpc>
              </a:pPr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rgbClr val="0F0F73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-5" dirty="0"/>
              <a:t>/</a:t>
            </a:r>
            <a:r>
              <a:rPr spc="-15" dirty="0"/>
              <a:t> </a:t>
            </a:r>
            <a:r>
              <a:rPr spc="-10" dirty="0"/>
              <a:t>n</a:t>
            </a:r>
            <a:r>
              <a:rPr spc="-15" dirty="0"/>
              <a:t>a</a:t>
            </a:r>
            <a:r>
              <a:rPr spc="5" dirty="0"/>
              <a:t>m</a:t>
            </a:r>
            <a:r>
              <a:rPr spc="-10" dirty="0"/>
              <a:t>e</a:t>
            </a:r>
            <a:r>
              <a:rPr spc="-30" dirty="0"/>
              <a:t> </a:t>
            </a:r>
            <a:r>
              <a:rPr spc="-5" dirty="0"/>
              <a:t>of</a:t>
            </a:r>
            <a:r>
              <a:rPr spc="-10" dirty="0"/>
              <a:t> d</a:t>
            </a:r>
            <a:r>
              <a:rPr spc="-15" dirty="0"/>
              <a:t>e</a:t>
            </a:r>
            <a:r>
              <a:rPr spc="-10" dirty="0"/>
              <a:t>p</a:t>
            </a:r>
            <a:r>
              <a:rPr spc="-15" dirty="0"/>
              <a:t>a</a:t>
            </a:r>
            <a:r>
              <a:rPr spc="-5" dirty="0"/>
              <a:t>rt</a:t>
            </a:r>
            <a:r>
              <a:rPr spc="5" dirty="0"/>
              <a:t>m</a:t>
            </a:r>
            <a:r>
              <a:rPr spc="-10" dirty="0"/>
              <a:t>e</a:t>
            </a:r>
            <a:r>
              <a:rPr spc="-15" dirty="0"/>
              <a:t>n</a:t>
            </a:r>
            <a:r>
              <a:rPr spc="-5" dirty="0"/>
              <a:t>t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-5" dirty="0"/>
              <a:t>15-11-2012</a:t>
            </a: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dirty="0"/>
              <a:t>PAGE</a:t>
            </a:r>
            <a:r>
              <a:rPr spc="-20" dirty="0"/>
              <a:t> </a:t>
            </a:r>
            <a:fld id="{81D60167-4931-47E6-BA6A-407CBD079E47}" type="slidenum">
              <a:rPr dirty="0"/>
              <a:pPr marL="12700">
                <a:lnSpc>
                  <a:spcPct val="100000"/>
                </a:lnSpc>
              </a:pPr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rgbClr val="0F0F73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-5" dirty="0"/>
              <a:t>/</a:t>
            </a:r>
            <a:r>
              <a:rPr spc="-15" dirty="0"/>
              <a:t> </a:t>
            </a:r>
            <a:r>
              <a:rPr spc="-10" dirty="0"/>
              <a:t>n</a:t>
            </a:r>
            <a:r>
              <a:rPr spc="-15" dirty="0"/>
              <a:t>a</a:t>
            </a:r>
            <a:r>
              <a:rPr spc="5" dirty="0"/>
              <a:t>m</a:t>
            </a:r>
            <a:r>
              <a:rPr spc="-10" dirty="0"/>
              <a:t>e</a:t>
            </a:r>
            <a:r>
              <a:rPr spc="-30" dirty="0"/>
              <a:t> </a:t>
            </a:r>
            <a:r>
              <a:rPr spc="-5" dirty="0"/>
              <a:t>of</a:t>
            </a:r>
            <a:r>
              <a:rPr spc="-10" dirty="0"/>
              <a:t> d</a:t>
            </a:r>
            <a:r>
              <a:rPr spc="-15" dirty="0"/>
              <a:t>e</a:t>
            </a:r>
            <a:r>
              <a:rPr spc="-10" dirty="0"/>
              <a:t>p</a:t>
            </a:r>
            <a:r>
              <a:rPr spc="-15" dirty="0"/>
              <a:t>a</a:t>
            </a:r>
            <a:r>
              <a:rPr spc="-5" dirty="0"/>
              <a:t>rt</a:t>
            </a:r>
            <a:r>
              <a:rPr spc="5" dirty="0"/>
              <a:t>m</a:t>
            </a:r>
            <a:r>
              <a:rPr spc="-10" dirty="0"/>
              <a:t>e</a:t>
            </a:r>
            <a:r>
              <a:rPr spc="-15" dirty="0"/>
              <a:t>n</a:t>
            </a:r>
            <a:r>
              <a:rPr spc="-5" dirty="0"/>
              <a:t>t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-5" dirty="0"/>
              <a:t>15-11-2012</a:t>
            </a: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dirty="0"/>
              <a:t>PAGE</a:t>
            </a:r>
            <a:r>
              <a:rPr spc="-20" dirty="0"/>
              <a:t> </a:t>
            </a:r>
            <a:fld id="{81D60167-4931-47E6-BA6A-407CBD079E47}" type="slidenum">
              <a:rPr dirty="0"/>
              <a:pPr marL="12700">
                <a:lnSpc>
                  <a:spcPct val="100000"/>
                </a:lnSpc>
              </a:pPr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8982075" cy="12954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7019925" y="6408736"/>
            <a:ext cx="2124074" cy="44767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6602476" y="5978525"/>
            <a:ext cx="2030349" cy="43180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98728" y="261665"/>
            <a:ext cx="7946542" cy="8077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83641" y="1637950"/>
            <a:ext cx="7976717" cy="30378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rgbClr val="0F0F73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66827" y="6575466"/>
            <a:ext cx="1225550" cy="1524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000" b="0" i="0">
                <a:solidFill>
                  <a:srgbClr val="0F0F73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-5" dirty="0"/>
              <a:t>/</a:t>
            </a:r>
            <a:r>
              <a:rPr spc="-15" dirty="0"/>
              <a:t> </a:t>
            </a:r>
            <a:r>
              <a:rPr spc="-10" dirty="0"/>
              <a:t>n</a:t>
            </a:r>
            <a:r>
              <a:rPr spc="-15" dirty="0"/>
              <a:t>a</a:t>
            </a:r>
            <a:r>
              <a:rPr spc="5" dirty="0"/>
              <a:t>m</a:t>
            </a:r>
            <a:r>
              <a:rPr spc="-10" dirty="0"/>
              <a:t>e</a:t>
            </a:r>
            <a:r>
              <a:rPr spc="-30" dirty="0"/>
              <a:t> </a:t>
            </a:r>
            <a:r>
              <a:rPr spc="-5" dirty="0"/>
              <a:t>of</a:t>
            </a:r>
            <a:r>
              <a:rPr spc="-10" dirty="0"/>
              <a:t> d</a:t>
            </a:r>
            <a:r>
              <a:rPr spc="-15" dirty="0"/>
              <a:t>e</a:t>
            </a:r>
            <a:r>
              <a:rPr spc="-10" dirty="0"/>
              <a:t>p</a:t>
            </a:r>
            <a:r>
              <a:rPr spc="-15" dirty="0"/>
              <a:t>a</a:t>
            </a:r>
            <a:r>
              <a:rPr spc="-5" dirty="0"/>
              <a:t>rt</a:t>
            </a:r>
            <a:r>
              <a:rPr spc="5" dirty="0"/>
              <a:t>m</a:t>
            </a:r>
            <a:r>
              <a:rPr spc="-10" dirty="0"/>
              <a:t>e</a:t>
            </a:r>
            <a:r>
              <a:rPr spc="-15" dirty="0"/>
              <a:t>n</a:t>
            </a:r>
            <a:r>
              <a:rPr spc="-5" dirty="0"/>
              <a:t>t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7516494" y="6586080"/>
            <a:ext cx="543559" cy="1276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8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-5" dirty="0"/>
              <a:t>15-11-2012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232775" y="6586080"/>
            <a:ext cx="462279" cy="1276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8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dirty="0"/>
              <a:t>PAGE</a:t>
            </a:r>
            <a:r>
              <a:rPr spc="-20" dirty="0"/>
              <a:t> </a:t>
            </a:r>
            <a:fld id="{81D60167-4931-47E6-BA6A-407CBD079E47}" type="slidenum">
              <a:rPr dirty="0"/>
              <a:pPr marL="12700">
                <a:lnSpc>
                  <a:spcPct val="100000"/>
                </a:lnSpc>
              </a:pPr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rocessing.org/reference/" TargetMode="Externa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6.jpe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8.jpeg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iki.id.tue.nl/creapro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processing.org/download/" TargetMode="External"/><Relationship Id="rId4" Type="http://schemas.openxmlformats.org/officeDocument/2006/relationships/hyperlink" Target="http://wiki.id.tue.nl/creapro/SoftwareEnvironment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98728" y="1672050"/>
            <a:ext cx="1898014" cy="4324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200" b="1" dirty="0">
                <a:solidFill>
                  <a:srgbClr val="FFFFFF"/>
                </a:solidFill>
                <a:latin typeface="Arial"/>
                <a:cs typeface="Arial"/>
              </a:rPr>
              <a:t>Hello</a:t>
            </a:r>
            <a:r>
              <a:rPr sz="3200" b="1" spc="-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b="1" dirty="0">
                <a:solidFill>
                  <a:srgbClr val="FFFFFF"/>
                </a:solidFill>
                <a:latin typeface="Arial"/>
                <a:cs typeface="Arial"/>
              </a:rPr>
              <a:t>You</a:t>
            </a:r>
            <a:endParaRPr sz="32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98728" y="3263701"/>
            <a:ext cx="1775460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800" b="1" spc="5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1800" b="1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800" b="1" spc="-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FFFFFF"/>
                </a:solidFill>
                <a:latin typeface="Arial"/>
                <a:cs typeface="Arial"/>
              </a:rPr>
              <a:t>Mi</a:t>
            </a:r>
            <a:r>
              <a:rPr sz="1800" b="1" spc="5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1800" b="1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1800" b="1" spc="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1800" b="1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800" b="1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1800" b="1" spc="-1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800" b="1" dirty="0">
                <a:solidFill>
                  <a:srgbClr val="FFFFFF"/>
                </a:solidFill>
                <a:latin typeface="Arial"/>
                <a:cs typeface="Arial"/>
              </a:rPr>
              <a:t>th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98728" y="411481"/>
            <a:ext cx="7946542" cy="80771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>
                <a:latin typeface="Arial"/>
                <a:cs typeface="Arial"/>
              </a:rPr>
              <a:t>Need</a:t>
            </a:r>
            <a:r>
              <a:rPr spc="-35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to</a:t>
            </a:r>
            <a:r>
              <a:rPr spc="-15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inte</a:t>
            </a:r>
            <a:r>
              <a:rPr spc="-10" dirty="0">
                <a:latin typeface="Arial"/>
                <a:cs typeface="Arial"/>
              </a:rPr>
              <a:t>g</a:t>
            </a:r>
            <a:r>
              <a:rPr dirty="0">
                <a:latin typeface="Arial"/>
                <a:cs typeface="Arial"/>
              </a:rPr>
              <a:t>rate</a:t>
            </a:r>
            <a:r>
              <a:rPr spc="-35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Left</a:t>
            </a:r>
            <a:r>
              <a:rPr spc="-35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&amp; Right</a:t>
            </a:r>
            <a:r>
              <a:rPr spc="-30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brain</a:t>
            </a:r>
          </a:p>
        </p:txBody>
      </p:sp>
      <p:sp>
        <p:nvSpPr>
          <p:cNvPr id="3" name="object 3"/>
          <p:cNvSpPr/>
          <p:nvPr/>
        </p:nvSpPr>
        <p:spPr>
          <a:xfrm>
            <a:off x="2774950" y="1960498"/>
            <a:ext cx="3667125" cy="32385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15-11-2012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PAGE</a:t>
            </a:r>
            <a:r>
              <a:rPr spc="-20" dirty="0"/>
              <a:t> </a:t>
            </a:r>
            <a:r>
              <a:rPr dirty="0"/>
              <a:t>9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438400" y="6553200"/>
            <a:ext cx="4343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Source: http://www.tunghai74.org/letters/Brain-left-right.htm</a:t>
            </a:r>
            <a:endParaRPr lang="en-US" sz="1200" dirty="0"/>
          </a:p>
        </p:txBody>
      </p:sp>
      <p:sp>
        <p:nvSpPr>
          <p:cNvPr id="8" name="object 10"/>
          <p:cNvSpPr txBox="1">
            <a:spLocks noGrp="1"/>
          </p:cNvSpPr>
          <p:nvPr>
            <p:ph type="ftr" sz="quarter" idx="5"/>
          </p:nvPr>
        </p:nvSpPr>
        <p:spPr>
          <a:xfrm>
            <a:off x="166826" y="6553200"/>
            <a:ext cx="2271573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 smtClean="0"/>
              <a:t>/</a:t>
            </a:r>
            <a:r>
              <a:rPr lang="en-US" spc="-15" dirty="0" smtClean="0"/>
              <a:t>D</a:t>
            </a:r>
            <a:r>
              <a:rPr spc="-15" dirty="0" smtClean="0"/>
              <a:t>e</a:t>
            </a:r>
            <a:r>
              <a:rPr spc="-10" dirty="0" smtClean="0"/>
              <a:t>p</a:t>
            </a:r>
            <a:r>
              <a:rPr spc="-15" dirty="0" smtClean="0"/>
              <a:t>a</a:t>
            </a:r>
            <a:r>
              <a:rPr spc="-5" dirty="0" smtClean="0"/>
              <a:t>rt</a:t>
            </a:r>
            <a:r>
              <a:rPr spc="5" dirty="0" smtClean="0"/>
              <a:t>m</a:t>
            </a:r>
            <a:r>
              <a:rPr spc="-10" dirty="0" smtClean="0"/>
              <a:t>e</a:t>
            </a:r>
            <a:r>
              <a:rPr spc="-15" dirty="0" smtClean="0"/>
              <a:t>n</a:t>
            </a:r>
            <a:r>
              <a:rPr spc="-5" dirty="0" smtClean="0"/>
              <a:t>t</a:t>
            </a:r>
            <a:r>
              <a:rPr lang="en-US" spc="-5" dirty="0" smtClean="0"/>
              <a:t> of industrial design</a:t>
            </a:r>
            <a:endParaRPr spc="-5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>
                <a:latin typeface="Arial"/>
                <a:cs typeface="Arial"/>
              </a:rPr>
              <a:t>Left</a:t>
            </a:r>
            <a:r>
              <a:rPr spc="-45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v</a:t>
            </a:r>
            <a:r>
              <a:rPr spc="-10" dirty="0">
                <a:latin typeface="Arial"/>
                <a:cs typeface="Arial"/>
              </a:rPr>
              <a:t>e</a:t>
            </a:r>
            <a:r>
              <a:rPr dirty="0">
                <a:latin typeface="Arial"/>
                <a:cs typeface="Arial"/>
              </a:rPr>
              <a:t>rsus</a:t>
            </a:r>
            <a:r>
              <a:rPr spc="-10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Right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15-11-2012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PAGE</a:t>
            </a:r>
            <a:r>
              <a:rPr spc="-20" dirty="0"/>
              <a:t> </a:t>
            </a:r>
            <a:r>
              <a:rPr dirty="0"/>
              <a:t>10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0670" marR="5080" indent="-267970">
              <a:lnSpc>
                <a:spcPct val="100000"/>
              </a:lnSpc>
              <a:buClr>
                <a:srgbClr val="00ADEE"/>
              </a:buClr>
              <a:buFont typeface="Arial"/>
              <a:buChar char="•"/>
              <a:tabLst>
                <a:tab pos="281305" algn="l"/>
              </a:tabLst>
            </a:pPr>
            <a:r>
              <a:rPr dirty="0"/>
              <a:t>ab</a:t>
            </a:r>
            <a:r>
              <a:rPr spc="-10" dirty="0"/>
              <a:t>s</a:t>
            </a:r>
            <a:r>
              <a:rPr dirty="0"/>
              <a:t>tract </a:t>
            </a:r>
            <a:r>
              <a:rPr spc="-10" dirty="0"/>
              <a:t>o</a:t>
            </a:r>
            <a:r>
              <a:rPr dirty="0"/>
              <a:t>bjects </a:t>
            </a:r>
            <a:r>
              <a:rPr spc="5" dirty="0"/>
              <a:t>t</a:t>
            </a:r>
            <a:r>
              <a:rPr dirty="0"/>
              <a:t>hat</a:t>
            </a:r>
            <a:r>
              <a:rPr spc="-20" dirty="0"/>
              <a:t> </a:t>
            </a:r>
            <a:r>
              <a:rPr dirty="0"/>
              <a:t>are</a:t>
            </a:r>
            <a:r>
              <a:rPr spc="10" dirty="0"/>
              <a:t> </a:t>
            </a:r>
            <a:r>
              <a:rPr dirty="0"/>
              <a:t>represe</a:t>
            </a:r>
            <a:r>
              <a:rPr spc="-10" dirty="0"/>
              <a:t>n</a:t>
            </a:r>
            <a:r>
              <a:rPr dirty="0"/>
              <a:t>ted</a:t>
            </a:r>
            <a:r>
              <a:rPr spc="10" dirty="0"/>
              <a:t> </a:t>
            </a:r>
            <a:r>
              <a:rPr dirty="0"/>
              <a:t>in</a:t>
            </a:r>
            <a:r>
              <a:rPr spc="-20" dirty="0"/>
              <a:t> </a:t>
            </a:r>
            <a:r>
              <a:rPr dirty="0"/>
              <a:t>langu</a:t>
            </a:r>
            <a:r>
              <a:rPr spc="-10" dirty="0"/>
              <a:t>a</a:t>
            </a:r>
            <a:r>
              <a:rPr dirty="0"/>
              <a:t>ge</a:t>
            </a:r>
            <a:r>
              <a:rPr spc="-15" dirty="0"/>
              <a:t> </a:t>
            </a:r>
            <a:r>
              <a:rPr dirty="0"/>
              <a:t>are e</a:t>
            </a:r>
            <a:r>
              <a:rPr spc="-10" dirty="0"/>
              <a:t>a</a:t>
            </a:r>
            <a:r>
              <a:rPr dirty="0"/>
              <a:t>sy</a:t>
            </a:r>
            <a:r>
              <a:rPr spc="-5" dirty="0"/>
              <a:t> </a:t>
            </a:r>
            <a:r>
              <a:rPr dirty="0"/>
              <a:t>to</a:t>
            </a:r>
            <a:r>
              <a:rPr spc="-10" dirty="0"/>
              <a:t> </a:t>
            </a:r>
            <a:r>
              <a:rPr dirty="0"/>
              <a:t>c</a:t>
            </a:r>
            <a:r>
              <a:rPr spc="-10" dirty="0"/>
              <a:t>h</a:t>
            </a:r>
            <a:r>
              <a:rPr dirty="0"/>
              <a:t>a</a:t>
            </a:r>
            <a:r>
              <a:rPr spc="-10" dirty="0"/>
              <a:t>n</a:t>
            </a:r>
            <a:r>
              <a:rPr dirty="0"/>
              <a:t>ge</a:t>
            </a:r>
            <a:r>
              <a:rPr spc="-10" dirty="0"/>
              <a:t> </a:t>
            </a:r>
            <a:r>
              <a:rPr dirty="0"/>
              <a:t>and</a:t>
            </a:r>
            <a:r>
              <a:rPr spc="-15" dirty="0"/>
              <a:t> </a:t>
            </a:r>
            <a:r>
              <a:rPr dirty="0"/>
              <a:t>to</a:t>
            </a:r>
            <a:r>
              <a:rPr spc="-10" dirty="0"/>
              <a:t> </a:t>
            </a:r>
            <a:r>
              <a:rPr dirty="0"/>
              <a:t>d</a:t>
            </a:r>
            <a:r>
              <a:rPr spc="-10" dirty="0"/>
              <a:t>u</a:t>
            </a:r>
            <a:r>
              <a:rPr dirty="0"/>
              <a:t>plicate</a:t>
            </a:r>
            <a:r>
              <a:rPr spc="-25" dirty="0"/>
              <a:t> </a:t>
            </a:r>
            <a:r>
              <a:rPr dirty="0"/>
              <a:t>b</a:t>
            </a:r>
            <a:r>
              <a:rPr spc="-10" dirty="0"/>
              <a:t>u</a:t>
            </a:r>
            <a:r>
              <a:rPr dirty="0"/>
              <a:t>t </a:t>
            </a:r>
            <a:r>
              <a:rPr spc="-10" dirty="0"/>
              <a:t>a</a:t>
            </a:r>
            <a:r>
              <a:rPr dirty="0"/>
              <a:t>re not immediately</a:t>
            </a:r>
            <a:r>
              <a:rPr spc="-30" dirty="0"/>
              <a:t> </a:t>
            </a:r>
            <a:r>
              <a:rPr spc="-10" dirty="0"/>
              <a:t>g</a:t>
            </a:r>
            <a:r>
              <a:rPr dirty="0"/>
              <a:t>raspa</a:t>
            </a:r>
            <a:r>
              <a:rPr spc="-10" dirty="0"/>
              <a:t>b</a:t>
            </a:r>
            <a:r>
              <a:rPr dirty="0"/>
              <a:t>le or visible,</a:t>
            </a:r>
            <a:r>
              <a:rPr spc="-30" dirty="0"/>
              <a:t> </a:t>
            </a:r>
            <a:r>
              <a:rPr dirty="0"/>
              <a:t>and</a:t>
            </a:r>
            <a:r>
              <a:rPr spc="-10" dirty="0"/>
              <a:t> c</a:t>
            </a:r>
            <a:r>
              <a:rPr dirty="0"/>
              <a:t>an</a:t>
            </a:r>
            <a:r>
              <a:rPr spc="-10" dirty="0"/>
              <a:t>n</a:t>
            </a:r>
            <a:r>
              <a:rPr dirty="0"/>
              <a:t>ot be placed</a:t>
            </a:r>
            <a:r>
              <a:rPr spc="-10" dirty="0"/>
              <a:t> </a:t>
            </a:r>
            <a:r>
              <a:rPr dirty="0"/>
              <a:t>in</a:t>
            </a:r>
            <a:r>
              <a:rPr spc="-25" dirty="0"/>
              <a:t> </a:t>
            </a:r>
            <a:r>
              <a:rPr dirty="0"/>
              <a:t>the</a:t>
            </a:r>
            <a:r>
              <a:rPr spc="-10" dirty="0"/>
              <a:t> </a:t>
            </a:r>
            <a:r>
              <a:rPr dirty="0"/>
              <a:t>relevant context</a:t>
            </a:r>
          </a:p>
          <a:p>
            <a:pPr>
              <a:lnSpc>
                <a:spcPct val="100000"/>
              </a:lnSpc>
              <a:spcBef>
                <a:spcPts val="9"/>
              </a:spcBef>
              <a:buClr>
                <a:srgbClr val="00ADEE"/>
              </a:buClr>
              <a:buFont typeface="Arial"/>
              <a:buChar char="•"/>
            </a:pPr>
            <a:endParaRPr sz="3500">
              <a:latin typeface="Times New Roman"/>
              <a:cs typeface="Times New Roman"/>
            </a:endParaRPr>
          </a:p>
          <a:p>
            <a:pPr marL="280670" marR="473709" indent="-267970">
              <a:lnSpc>
                <a:spcPct val="100000"/>
              </a:lnSpc>
              <a:buClr>
                <a:srgbClr val="00ADEE"/>
              </a:buClr>
              <a:buFont typeface="Arial"/>
              <a:buChar char="•"/>
              <a:tabLst>
                <a:tab pos="281305" algn="l"/>
              </a:tabLst>
            </a:pPr>
            <a:r>
              <a:rPr dirty="0"/>
              <a:t>c</a:t>
            </a:r>
            <a:r>
              <a:rPr spc="-10" dirty="0"/>
              <a:t>o</a:t>
            </a:r>
            <a:r>
              <a:rPr dirty="0"/>
              <a:t>n</a:t>
            </a:r>
            <a:r>
              <a:rPr spc="-10" dirty="0"/>
              <a:t>c</a:t>
            </a:r>
            <a:r>
              <a:rPr dirty="0"/>
              <a:t>rete obje</a:t>
            </a:r>
            <a:r>
              <a:rPr spc="-10" dirty="0"/>
              <a:t>c</a:t>
            </a:r>
            <a:r>
              <a:rPr dirty="0"/>
              <a:t>ts</a:t>
            </a:r>
            <a:r>
              <a:rPr spc="-10" dirty="0"/>
              <a:t> </a:t>
            </a:r>
            <a:r>
              <a:rPr dirty="0"/>
              <a:t>that</a:t>
            </a:r>
            <a:r>
              <a:rPr spc="-10" dirty="0"/>
              <a:t> </a:t>
            </a:r>
            <a:r>
              <a:rPr dirty="0"/>
              <a:t>are cr</a:t>
            </a:r>
            <a:r>
              <a:rPr spc="-10" dirty="0"/>
              <a:t>e</a:t>
            </a:r>
            <a:r>
              <a:rPr dirty="0"/>
              <a:t>ated</a:t>
            </a:r>
            <a:r>
              <a:rPr spc="5" dirty="0"/>
              <a:t> </a:t>
            </a:r>
            <a:r>
              <a:rPr dirty="0"/>
              <a:t>in</a:t>
            </a:r>
            <a:r>
              <a:rPr spc="-20" dirty="0"/>
              <a:t> </a:t>
            </a:r>
            <a:r>
              <a:rPr dirty="0"/>
              <a:t>matter can be inspe</a:t>
            </a:r>
            <a:r>
              <a:rPr spc="-10" dirty="0"/>
              <a:t>c</a:t>
            </a:r>
            <a:r>
              <a:rPr dirty="0"/>
              <a:t>ted</a:t>
            </a:r>
            <a:r>
              <a:rPr spc="-10" dirty="0"/>
              <a:t> </a:t>
            </a:r>
            <a:r>
              <a:rPr dirty="0"/>
              <a:t>and</a:t>
            </a:r>
            <a:r>
              <a:rPr spc="-10" dirty="0"/>
              <a:t> </a:t>
            </a:r>
            <a:r>
              <a:rPr dirty="0"/>
              <a:t>m</a:t>
            </a:r>
            <a:r>
              <a:rPr spc="-10" dirty="0"/>
              <a:t>a</a:t>
            </a:r>
            <a:r>
              <a:rPr dirty="0"/>
              <a:t>nipulated</a:t>
            </a:r>
            <a:r>
              <a:rPr spc="-20" dirty="0"/>
              <a:t> </a:t>
            </a:r>
            <a:r>
              <a:rPr dirty="0"/>
              <a:t>ea</a:t>
            </a:r>
            <a:r>
              <a:rPr spc="-10" dirty="0"/>
              <a:t>s</a:t>
            </a:r>
            <a:r>
              <a:rPr dirty="0"/>
              <a:t>ier,</a:t>
            </a:r>
            <a:r>
              <a:rPr spc="5" dirty="0"/>
              <a:t> </a:t>
            </a:r>
            <a:r>
              <a:rPr dirty="0"/>
              <a:t>but</a:t>
            </a:r>
            <a:r>
              <a:rPr spc="-15" dirty="0"/>
              <a:t> </a:t>
            </a:r>
            <a:r>
              <a:rPr dirty="0"/>
              <a:t>are</a:t>
            </a:r>
            <a:r>
              <a:rPr spc="10" dirty="0"/>
              <a:t> </a:t>
            </a:r>
            <a:r>
              <a:rPr dirty="0"/>
              <a:t>more diff</a:t>
            </a:r>
            <a:r>
              <a:rPr spc="5" dirty="0"/>
              <a:t>i</a:t>
            </a:r>
            <a:r>
              <a:rPr dirty="0"/>
              <a:t>cult</a:t>
            </a:r>
            <a:r>
              <a:rPr spc="-55" dirty="0"/>
              <a:t> </a:t>
            </a:r>
            <a:r>
              <a:rPr dirty="0"/>
              <a:t>to </a:t>
            </a:r>
            <a:r>
              <a:rPr spc="-10" dirty="0"/>
              <a:t>c</a:t>
            </a:r>
            <a:r>
              <a:rPr dirty="0"/>
              <a:t>ha</a:t>
            </a:r>
            <a:r>
              <a:rPr spc="-10" dirty="0"/>
              <a:t>n</a:t>
            </a:r>
            <a:r>
              <a:rPr dirty="0"/>
              <a:t>ge and</a:t>
            </a:r>
            <a:r>
              <a:rPr spc="-10" dirty="0"/>
              <a:t> </a:t>
            </a:r>
            <a:r>
              <a:rPr dirty="0"/>
              <a:t>to</a:t>
            </a:r>
            <a:r>
              <a:rPr spc="-15" dirty="0"/>
              <a:t> </a:t>
            </a:r>
            <a:r>
              <a:rPr dirty="0"/>
              <a:t>duplicate.</a:t>
            </a:r>
          </a:p>
        </p:txBody>
      </p:sp>
      <p:sp>
        <p:nvSpPr>
          <p:cNvPr id="7" name="object 10"/>
          <p:cNvSpPr txBox="1">
            <a:spLocks noGrp="1"/>
          </p:cNvSpPr>
          <p:nvPr>
            <p:ph type="ftr" sz="quarter" idx="5"/>
          </p:nvPr>
        </p:nvSpPr>
        <p:spPr>
          <a:xfrm>
            <a:off x="166826" y="6553200"/>
            <a:ext cx="2271573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 smtClean="0"/>
              <a:t>/</a:t>
            </a:r>
            <a:r>
              <a:rPr lang="en-US" spc="-15" dirty="0" smtClean="0"/>
              <a:t>D</a:t>
            </a:r>
            <a:r>
              <a:rPr spc="-15" dirty="0" smtClean="0"/>
              <a:t>e</a:t>
            </a:r>
            <a:r>
              <a:rPr spc="-10" dirty="0" smtClean="0"/>
              <a:t>p</a:t>
            </a:r>
            <a:r>
              <a:rPr spc="-15" dirty="0" smtClean="0"/>
              <a:t>a</a:t>
            </a:r>
            <a:r>
              <a:rPr spc="-5" dirty="0" smtClean="0"/>
              <a:t>rt</a:t>
            </a:r>
            <a:r>
              <a:rPr spc="5" dirty="0" smtClean="0"/>
              <a:t>m</a:t>
            </a:r>
            <a:r>
              <a:rPr spc="-10" dirty="0" smtClean="0"/>
              <a:t>e</a:t>
            </a:r>
            <a:r>
              <a:rPr spc="-15" dirty="0" smtClean="0"/>
              <a:t>n</a:t>
            </a:r>
            <a:r>
              <a:rPr spc="-5" dirty="0" smtClean="0"/>
              <a:t>t</a:t>
            </a:r>
            <a:r>
              <a:rPr lang="en-US" spc="-5" dirty="0" smtClean="0"/>
              <a:t> of industrial design</a:t>
            </a:r>
            <a:endParaRPr spc="-5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>
                <a:latin typeface="Arial"/>
                <a:cs typeface="Arial"/>
              </a:rPr>
              <a:t>We</a:t>
            </a:r>
            <a:r>
              <a:rPr spc="-20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want</a:t>
            </a:r>
            <a:r>
              <a:rPr spc="-30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be</a:t>
            </a:r>
            <a:r>
              <a:rPr spc="-15" dirty="0">
                <a:latin typeface="Arial"/>
                <a:cs typeface="Arial"/>
              </a:rPr>
              <a:t>s</a:t>
            </a:r>
            <a:r>
              <a:rPr dirty="0">
                <a:latin typeface="Arial"/>
                <a:cs typeface="Arial"/>
              </a:rPr>
              <a:t>t</a:t>
            </a:r>
            <a:r>
              <a:rPr spc="-15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of</a:t>
            </a:r>
            <a:r>
              <a:rPr spc="-15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both</a:t>
            </a:r>
            <a:r>
              <a:rPr spc="-35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worlds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15-11-2012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PAGE</a:t>
            </a:r>
            <a:r>
              <a:rPr spc="-20" dirty="0"/>
              <a:t> </a:t>
            </a:r>
            <a:r>
              <a:rPr dirty="0"/>
              <a:t>11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98728" y="1637950"/>
            <a:ext cx="7470775" cy="31838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0670" indent="-267970">
              <a:lnSpc>
                <a:spcPct val="100000"/>
              </a:lnSpc>
              <a:buClr>
                <a:srgbClr val="00ADEE"/>
              </a:buClr>
              <a:buFont typeface="Arial"/>
              <a:buChar char="•"/>
              <a:tabLst>
                <a:tab pos="281305" algn="l"/>
              </a:tabLst>
            </a:pP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define</a:t>
            </a:r>
            <a:r>
              <a:rPr sz="2400" b="1" spc="-20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and</a:t>
            </a:r>
            <a:r>
              <a:rPr sz="2400" b="1" spc="-10" dirty="0">
                <a:solidFill>
                  <a:srgbClr val="0F0F73"/>
                </a:solidFill>
                <a:latin typeface="Arial"/>
                <a:cs typeface="Arial"/>
              </a:rPr>
              <a:t> c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reate</a:t>
            </a:r>
            <a:r>
              <a:rPr sz="2400" b="1" spc="10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objects</a:t>
            </a:r>
            <a:r>
              <a:rPr sz="2400" b="1" spc="-10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through</a:t>
            </a:r>
            <a:r>
              <a:rPr sz="2400" b="1" spc="-15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langu</a:t>
            </a:r>
            <a:r>
              <a:rPr sz="2400" b="1" spc="-10" dirty="0">
                <a:solidFill>
                  <a:srgbClr val="0F0F73"/>
                </a:solidFill>
                <a:latin typeface="Arial"/>
                <a:cs typeface="Arial"/>
              </a:rPr>
              <a:t>a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ge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Clr>
                <a:srgbClr val="00ADEE"/>
              </a:buClr>
              <a:buFont typeface="Arial"/>
              <a:buChar char="•"/>
            </a:pPr>
            <a:endParaRPr sz="3500">
              <a:latin typeface="Times New Roman"/>
              <a:cs typeface="Times New Roman"/>
            </a:endParaRPr>
          </a:p>
          <a:p>
            <a:pPr marL="280670" indent="-267970">
              <a:lnSpc>
                <a:spcPct val="100000"/>
              </a:lnSpc>
              <a:buClr>
                <a:srgbClr val="00ADEE"/>
              </a:buClr>
              <a:buFont typeface="Arial"/>
              <a:buChar char="•"/>
              <a:tabLst>
                <a:tab pos="281305" algn="l"/>
              </a:tabLst>
            </a:pP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grasp</a:t>
            </a:r>
            <a:r>
              <a:rPr sz="2400" b="1" spc="-10" dirty="0">
                <a:solidFill>
                  <a:srgbClr val="0F0F73"/>
                </a:solidFill>
                <a:latin typeface="Arial"/>
                <a:cs typeface="Arial"/>
              </a:rPr>
              <a:t> a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nd</a:t>
            </a:r>
            <a:r>
              <a:rPr sz="2400" b="1" spc="-15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inspe</a:t>
            </a:r>
            <a:r>
              <a:rPr sz="2400" b="1" spc="-10" dirty="0">
                <a:solidFill>
                  <a:srgbClr val="0F0F73"/>
                </a:solidFill>
                <a:latin typeface="Arial"/>
                <a:cs typeface="Arial"/>
              </a:rPr>
              <a:t>c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t</a:t>
            </a:r>
            <a:r>
              <a:rPr sz="2400" b="1" spc="5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objects</a:t>
            </a:r>
            <a:r>
              <a:rPr sz="2400" b="1" spc="-10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through</a:t>
            </a:r>
            <a:r>
              <a:rPr sz="2400" b="1" spc="-25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se</a:t>
            </a:r>
            <a:r>
              <a:rPr sz="2400" b="1" spc="-10" dirty="0">
                <a:solidFill>
                  <a:srgbClr val="0F0F73"/>
                </a:solidFill>
                <a:latin typeface="Arial"/>
                <a:cs typeface="Arial"/>
              </a:rPr>
              <a:t>n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se</a:t>
            </a:r>
            <a:r>
              <a:rPr sz="2400" b="1" spc="-10" dirty="0">
                <a:solidFill>
                  <a:srgbClr val="0F0F73"/>
                </a:solidFill>
                <a:latin typeface="Arial"/>
                <a:cs typeface="Arial"/>
              </a:rPr>
              <a:t>s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.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7"/>
              </a:spcBef>
              <a:buClr>
                <a:srgbClr val="00ADEE"/>
              </a:buClr>
              <a:buFont typeface="Arial"/>
              <a:buChar char="•"/>
            </a:pPr>
            <a:endParaRPr sz="3500">
              <a:latin typeface="Times New Roman"/>
              <a:cs typeface="Times New Roman"/>
            </a:endParaRPr>
          </a:p>
          <a:p>
            <a:pPr marL="280670" marR="5080" indent="-267970">
              <a:lnSpc>
                <a:spcPct val="100000"/>
              </a:lnSpc>
              <a:buClr>
                <a:srgbClr val="00ADEE"/>
              </a:buClr>
              <a:buFont typeface="Arial"/>
              <a:buChar char="•"/>
              <a:tabLst>
                <a:tab pos="281305" algn="l"/>
              </a:tabLst>
            </a:pP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Pro</a:t>
            </a:r>
            <a:r>
              <a:rPr sz="2400" b="1" spc="-10" dirty="0">
                <a:solidFill>
                  <a:srgbClr val="0F0F73"/>
                </a:solidFill>
                <a:latin typeface="Arial"/>
                <a:cs typeface="Arial"/>
              </a:rPr>
              <a:t>c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es</a:t>
            </a:r>
            <a:r>
              <a:rPr sz="2400" b="1" spc="-10" dirty="0">
                <a:solidFill>
                  <a:srgbClr val="0F0F73"/>
                </a:solidFill>
                <a:latin typeface="Arial"/>
                <a:cs typeface="Arial"/>
              </a:rPr>
              <a:t>s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ing</a:t>
            </a:r>
            <a:r>
              <a:rPr sz="2400" b="1" spc="-10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can</a:t>
            </a:r>
            <a:r>
              <a:rPr sz="2400" b="1" spc="-10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execute</a:t>
            </a:r>
            <a:r>
              <a:rPr sz="2400" b="1" spc="5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ab</a:t>
            </a:r>
            <a:r>
              <a:rPr sz="2400" b="1" spc="-10" dirty="0">
                <a:solidFill>
                  <a:srgbClr val="0F0F73"/>
                </a:solidFill>
                <a:latin typeface="Arial"/>
                <a:cs typeface="Arial"/>
              </a:rPr>
              <a:t>s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tract</a:t>
            </a:r>
            <a:r>
              <a:rPr sz="2400" b="1" spc="10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instructions</a:t>
            </a:r>
            <a:r>
              <a:rPr sz="2400" b="1" spc="-25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in</a:t>
            </a:r>
            <a:r>
              <a:rPr sz="2400" b="1" spc="-20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a comp</a:t>
            </a:r>
            <a:r>
              <a:rPr sz="2400" b="1" spc="-10" dirty="0">
                <a:solidFill>
                  <a:srgbClr val="0F0F73"/>
                </a:solidFill>
                <a:latin typeface="Arial"/>
                <a:cs typeface="Arial"/>
              </a:rPr>
              <a:t>u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ter langu</a:t>
            </a:r>
            <a:r>
              <a:rPr sz="2400" b="1" spc="-10" dirty="0">
                <a:solidFill>
                  <a:srgbClr val="0F0F73"/>
                </a:solidFill>
                <a:latin typeface="Arial"/>
                <a:cs typeface="Arial"/>
              </a:rPr>
              <a:t>a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ge</a:t>
            </a:r>
            <a:r>
              <a:rPr sz="2400" b="1" spc="-15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and</a:t>
            </a:r>
            <a:r>
              <a:rPr sz="2400" b="1" spc="-10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tran</a:t>
            </a:r>
            <a:r>
              <a:rPr sz="2400" b="1" spc="-10" dirty="0">
                <a:solidFill>
                  <a:srgbClr val="0F0F73"/>
                </a:solidFill>
                <a:latin typeface="Arial"/>
                <a:cs typeface="Arial"/>
              </a:rPr>
              <a:t>s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late</a:t>
            </a:r>
            <a:r>
              <a:rPr sz="2400" b="1" spc="5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these into something</a:t>
            </a:r>
            <a:r>
              <a:rPr sz="2400" b="1" spc="-25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that </a:t>
            </a:r>
            <a:r>
              <a:rPr sz="2400" b="1" spc="-30" dirty="0">
                <a:solidFill>
                  <a:srgbClr val="0F0F73"/>
                </a:solidFill>
                <a:latin typeface="Arial"/>
                <a:cs typeface="Arial"/>
              </a:rPr>
              <a:t>y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ou</a:t>
            </a:r>
            <a:r>
              <a:rPr sz="2400" b="1" spc="5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can</a:t>
            </a:r>
            <a:r>
              <a:rPr sz="2400" b="1" spc="-10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experience</a:t>
            </a:r>
            <a:r>
              <a:rPr sz="2400" b="1" spc="5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through</a:t>
            </a:r>
            <a:r>
              <a:rPr sz="2400" b="1" spc="-25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the se</a:t>
            </a:r>
            <a:r>
              <a:rPr sz="2400" b="1" spc="-10" dirty="0">
                <a:solidFill>
                  <a:srgbClr val="0F0F73"/>
                </a:solidFill>
                <a:latin typeface="Arial"/>
                <a:cs typeface="Arial"/>
              </a:rPr>
              <a:t>n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se</a:t>
            </a:r>
            <a:r>
              <a:rPr sz="2400" b="1" spc="-10" dirty="0">
                <a:solidFill>
                  <a:srgbClr val="0F0F73"/>
                </a:solidFill>
                <a:latin typeface="Arial"/>
                <a:cs typeface="Arial"/>
              </a:rPr>
              <a:t>s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.</a:t>
            </a:r>
            <a:endParaRPr sz="2400">
              <a:latin typeface="Arial"/>
              <a:cs typeface="Arial"/>
            </a:endParaRPr>
          </a:p>
        </p:txBody>
      </p:sp>
      <p:sp>
        <p:nvSpPr>
          <p:cNvPr id="7" name="object 10"/>
          <p:cNvSpPr txBox="1">
            <a:spLocks noGrp="1"/>
          </p:cNvSpPr>
          <p:nvPr>
            <p:ph type="ftr" sz="quarter" idx="5"/>
          </p:nvPr>
        </p:nvSpPr>
        <p:spPr>
          <a:xfrm>
            <a:off x="166826" y="6553200"/>
            <a:ext cx="2271573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 smtClean="0"/>
              <a:t>/</a:t>
            </a:r>
            <a:r>
              <a:rPr lang="en-US" spc="-15" dirty="0" smtClean="0"/>
              <a:t>D</a:t>
            </a:r>
            <a:r>
              <a:rPr spc="-15" dirty="0" smtClean="0"/>
              <a:t>e</a:t>
            </a:r>
            <a:r>
              <a:rPr spc="-10" dirty="0" smtClean="0"/>
              <a:t>p</a:t>
            </a:r>
            <a:r>
              <a:rPr spc="-15" dirty="0" smtClean="0"/>
              <a:t>a</a:t>
            </a:r>
            <a:r>
              <a:rPr spc="-5" dirty="0" smtClean="0"/>
              <a:t>rt</a:t>
            </a:r>
            <a:r>
              <a:rPr spc="5" dirty="0" smtClean="0"/>
              <a:t>m</a:t>
            </a:r>
            <a:r>
              <a:rPr spc="-10" dirty="0" smtClean="0"/>
              <a:t>e</a:t>
            </a:r>
            <a:r>
              <a:rPr spc="-15" dirty="0" smtClean="0"/>
              <a:t>n</a:t>
            </a:r>
            <a:r>
              <a:rPr spc="-5" dirty="0" smtClean="0"/>
              <a:t>t</a:t>
            </a:r>
            <a:r>
              <a:rPr lang="en-US" spc="-5" dirty="0" smtClean="0"/>
              <a:t> of industrial design</a:t>
            </a:r>
            <a:endParaRPr spc="-5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800" spc="-20" dirty="0">
                <a:latin typeface="Arial"/>
                <a:cs typeface="Arial"/>
              </a:rPr>
              <a:t>Pro</a:t>
            </a:r>
            <a:r>
              <a:rPr sz="2800" spc="-30" dirty="0">
                <a:latin typeface="Arial"/>
                <a:cs typeface="Arial"/>
              </a:rPr>
              <a:t>g</a:t>
            </a:r>
            <a:r>
              <a:rPr sz="2800" spc="-15" dirty="0">
                <a:latin typeface="Arial"/>
                <a:cs typeface="Arial"/>
              </a:rPr>
              <a:t>ra</a:t>
            </a:r>
            <a:r>
              <a:rPr sz="2800" spc="-20" dirty="0">
                <a:latin typeface="Arial"/>
                <a:cs typeface="Arial"/>
              </a:rPr>
              <a:t>mming</a:t>
            </a:r>
            <a:r>
              <a:rPr sz="2800" dirty="0">
                <a:latin typeface="Arial"/>
                <a:cs typeface="Arial"/>
              </a:rPr>
              <a:t> </a:t>
            </a:r>
            <a:r>
              <a:rPr sz="2800" spc="-20" dirty="0">
                <a:latin typeface="Arial"/>
                <a:cs typeface="Arial"/>
              </a:rPr>
              <a:t>languages</a:t>
            </a:r>
            <a:r>
              <a:rPr sz="2800" spc="40" dirty="0">
                <a:latin typeface="Arial"/>
                <a:cs typeface="Arial"/>
              </a:rPr>
              <a:t> </a:t>
            </a:r>
            <a:r>
              <a:rPr sz="2800" spc="-10" dirty="0">
                <a:latin typeface="Arial"/>
                <a:cs typeface="Arial"/>
              </a:rPr>
              <a:t>:</a:t>
            </a:r>
            <a:r>
              <a:rPr sz="2800" spc="-5" dirty="0">
                <a:latin typeface="Arial"/>
                <a:cs typeface="Arial"/>
              </a:rPr>
              <a:t> </a:t>
            </a:r>
            <a:r>
              <a:rPr sz="2800" spc="-20" dirty="0">
                <a:latin typeface="Arial"/>
                <a:cs typeface="Arial"/>
              </a:rPr>
              <a:t>How</a:t>
            </a:r>
            <a:r>
              <a:rPr sz="2800" spc="5" dirty="0">
                <a:latin typeface="Arial"/>
                <a:cs typeface="Arial"/>
              </a:rPr>
              <a:t> </a:t>
            </a:r>
            <a:r>
              <a:rPr sz="2800" spc="-20" dirty="0">
                <a:latin typeface="Arial"/>
                <a:cs typeface="Arial"/>
              </a:rPr>
              <a:t>d</a:t>
            </a:r>
            <a:r>
              <a:rPr sz="2800" spc="-30" dirty="0">
                <a:latin typeface="Arial"/>
                <a:cs typeface="Arial"/>
              </a:rPr>
              <a:t>o</a:t>
            </a:r>
            <a:r>
              <a:rPr sz="2800" spc="-20" dirty="0">
                <a:latin typeface="Arial"/>
                <a:cs typeface="Arial"/>
              </a:rPr>
              <a:t>es</a:t>
            </a:r>
            <a:r>
              <a:rPr sz="2800" spc="30" dirty="0">
                <a:latin typeface="Arial"/>
                <a:cs typeface="Arial"/>
              </a:rPr>
              <a:t> </a:t>
            </a:r>
            <a:r>
              <a:rPr sz="2800" spc="-10" dirty="0">
                <a:latin typeface="Arial"/>
                <a:cs typeface="Arial"/>
              </a:rPr>
              <a:t>it</a:t>
            </a:r>
            <a:r>
              <a:rPr sz="2800" spc="-5" dirty="0">
                <a:latin typeface="Arial"/>
                <a:cs typeface="Arial"/>
              </a:rPr>
              <a:t> </a:t>
            </a:r>
            <a:r>
              <a:rPr sz="2800" spc="-25" dirty="0">
                <a:latin typeface="Arial"/>
                <a:cs typeface="Arial"/>
              </a:rPr>
              <a:t>w</a:t>
            </a:r>
            <a:r>
              <a:rPr sz="2800" spc="-30" dirty="0">
                <a:latin typeface="Arial"/>
                <a:cs typeface="Arial"/>
              </a:rPr>
              <a:t>o</a:t>
            </a:r>
            <a:r>
              <a:rPr sz="2800" spc="-15" dirty="0">
                <a:latin typeface="Arial"/>
                <a:cs typeface="Arial"/>
              </a:rPr>
              <a:t>rk</a:t>
            </a:r>
            <a:r>
              <a:rPr sz="2800" spc="-20" dirty="0">
                <a:latin typeface="Arial"/>
                <a:cs typeface="Arial"/>
              </a:rPr>
              <a:t>?</a:t>
            </a:r>
            <a:endParaRPr sz="28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15-11-2012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PAGE</a:t>
            </a:r>
            <a:r>
              <a:rPr spc="-20" dirty="0"/>
              <a:t> </a:t>
            </a:r>
            <a:r>
              <a:rPr dirty="0"/>
              <a:t>12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98728" y="2003844"/>
            <a:ext cx="7638415" cy="342863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0670" indent="-267970">
              <a:lnSpc>
                <a:spcPts val="2735"/>
              </a:lnSpc>
              <a:buClr>
                <a:srgbClr val="00ADEE"/>
              </a:buClr>
              <a:buFont typeface="Arial"/>
              <a:buChar char="•"/>
              <a:tabLst>
                <a:tab pos="281305" algn="l"/>
              </a:tabLst>
            </a:pP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pro</a:t>
            </a:r>
            <a:r>
              <a:rPr sz="2400" b="1" spc="-10" dirty="0">
                <a:solidFill>
                  <a:srgbClr val="0F0F73"/>
                </a:solidFill>
                <a:latin typeface="Arial"/>
                <a:cs typeface="Arial"/>
              </a:rPr>
              <a:t>c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e</a:t>
            </a:r>
            <a:r>
              <a:rPr sz="2400" b="1" spc="-10" dirty="0">
                <a:solidFill>
                  <a:srgbClr val="0F0F73"/>
                </a:solidFill>
                <a:latin typeface="Arial"/>
                <a:cs typeface="Arial"/>
              </a:rPr>
              <a:t>s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sing</a:t>
            </a:r>
            <a:r>
              <a:rPr sz="2400" b="1" spc="-15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is</a:t>
            </a:r>
            <a:r>
              <a:rPr sz="2400" b="1" spc="-10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an</a:t>
            </a:r>
            <a:r>
              <a:rPr sz="2400" b="1" spc="-15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400" u="heavy" dirty="0">
                <a:solidFill>
                  <a:srgbClr val="0F0F73"/>
                </a:solidFill>
                <a:latin typeface="Arial"/>
                <a:cs typeface="Arial"/>
              </a:rPr>
              <a:t>imp</a:t>
            </a:r>
            <a:r>
              <a:rPr sz="2400" u="heavy" spc="-10" dirty="0">
                <a:solidFill>
                  <a:srgbClr val="0F0F73"/>
                </a:solidFill>
                <a:latin typeface="Arial"/>
                <a:cs typeface="Arial"/>
              </a:rPr>
              <a:t>e</a:t>
            </a:r>
            <a:r>
              <a:rPr sz="2400" u="heavy" dirty="0">
                <a:solidFill>
                  <a:srgbClr val="0F0F73"/>
                </a:solidFill>
                <a:latin typeface="Arial"/>
                <a:cs typeface="Arial"/>
              </a:rPr>
              <a:t>rative</a:t>
            </a:r>
            <a:r>
              <a:rPr sz="2400" spc="10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lan</a:t>
            </a:r>
            <a:r>
              <a:rPr sz="2400" b="1" spc="-10" dirty="0">
                <a:solidFill>
                  <a:srgbClr val="0F0F73"/>
                </a:solidFill>
                <a:latin typeface="Arial"/>
                <a:cs typeface="Arial"/>
              </a:rPr>
              <a:t>g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u</a:t>
            </a:r>
            <a:r>
              <a:rPr sz="2400" b="1" spc="-10" dirty="0">
                <a:solidFill>
                  <a:srgbClr val="0F0F73"/>
                </a:solidFill>
                <a:latin typeface="Arial"/>
                <a:cs typeface="Arial"/>
              </a:rPr>
              <a:t>a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g</a:t>
            </a:r>
            <a:r>
              <a:rPr sz="2400" b="1" spc="-10" dirty="0">
                <a:solidFill>
                  <a:srgbClr val="0F0F73"/>
                </a:solidFill>
                <a:latin typeface="Arial"/>
                <a:cs typeface="Arial"/>
              </a:rPr>
              <a:t>e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: th</a:t>
            </a:r>
            <a:r>
              <a:rPr sz="2400" b="1" spc="-10" dirty="0">
                <a:solidFill>
                  <a:srgbClr val="0F0F73"/>
                </a:solidFill>
                <a:latin typeface="Arial"/>
                <a:cs typeface="Arial"/>
              </a:rPr>
              <a:t>a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t m</a:t>
            </a:r>
            <a:r>
              <a:rPr sz="2400" b="1" spc="-10" dirty="0">
                <a:solidFill>
                  <a:srgbClr val="0F0F73"/>
                </a:solidFill>
                <a:latin typeface="Arial"/>
                <a:cs typeface="Arial"/>
              </a:rPr>
              <a:t>e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a</a:t>
            </a:r>
            <a:r>
              <a:rPr sz="2400" b="1" spc="-10" dirty="0">
                <a:solidFill>
                  <a:srgbClr val="0F0F73"/>
                </a:solidFill>
                <a:latin typeface="Arial"/>
                <a:cs typeface="Arial"/>
              </a:rPr>
              <a:t>n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s</a:t>
            </a:r>
            <a:endParaRPr sz="2400" dirty="0">
              <a:latin typeface="Arial"/>
              <a:cs typeface="Arial"/>
            </a:endParaRPr>
          </a:p>
          <a:p>
            <a:pPr marL="280670">
              <a:lnSpc>
                <a:spcPts val="2735"/>
              </a:lnSpc>
            </a:pPr>
            <a:r>
              <a:rPr sz="2400" b="1" spc="-30" dirty="0">
                <a:solidFill>
                  <a:srgbClr val="0F0F73"/>
                </a:solidFill>
                <a:latin typeface="Arial"/>
                <a:cs typeface="Arial"/>
              </a:rPr>
              <a:t>y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ou use the lan</a:t>
            </a:r>
            <a:r>
              <a:rPr sz="2400" b="1" spc="-10" dirty="0">
                <a:solidFill>
                  <a:srgbClr val="0F0F73"/>
                </a:solidFill>
                <a:latin typeface="Arial"/>
                <a:cs typeface="Arial"/>
              </a:rPr>
              <a:t>g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ua</a:t>
            </a:r>
            <a:r>
              <a:rPr sz="2400" b="1" spc="-10" dirty="0">
                <a:solidFill>
                  <a:srgbClr val="0F0F73"/>
                </a:solidFill>
                <a:latin typeface="Arial"/>
                <a:cs typeface="Arial"/>
              </a:rPr>
              <a:t>g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e</a:t>
            </a:r>
            <a:r>
              <a:rPr sz="2400" b="1" spc="-10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to give</a:t>
            </a:r>
            <a:r>
              <a:rPr sz="2400" b="1" spc="-10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400" u="heavy" dirty="0">
                <a:solidFill>
                  <a:srgbClr val="0F0F73"/>
                </a:solidFill>
                <a:latin typeface="Arial"/>
                <a:cs typeface="Arial"/>
              </a:rPr>
              <a:t>commands</a:t>
            </a:r>
            <a:endParaRPr sz="2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6"/>
              </a:spcBef>
            </a:pPr>
            <a:endParaRPr sz="3250" dirty="0">
              <a:latin typeface="Times New Roman"/>
              <a:cs typeface="Times New Roman"/>
            </a:endParaRPr>
          </a:p>
          <a:p>
            <a:pPr marL="280670" marR="5080" indent="-267970">
              <a:lnSpc>
                <a:spcPct val="90000"/>
              </a:lnSpc>
              <a:buClr>
                <a:srgbClr val="00ADEE"/>
              </a:buClr>
              <a:buFont typeface="Arial"/>
              <a:buChar char="•"/>
              <a:tabLst>
                <a:tab pos="281305" algn="l"/>
              </a:tabLst>
            </a:pP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The</a:t>
            </a:r>
            <a:r>
              <a:rPr sz="2400" b="1" spc="-30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comp</a:t>
            </a:r>
            <a:r>
              <a:rPr sz="2400" b="1" spc="-10" dirty="0">
                <a:solidFill>
                  <a:srgbClr val="0F0F73"/>
                </a:solidFill>
                <a:latin typeface="Arial"/>
                <a:cs typeface="Arial"/>
              </a:rPr>
              <a:t>u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ter</a:t>
            </a:r>
            <a:r>
              <a:rPr sz="2400" b="1" spc="5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creates</a:t>
            </a:r>
            <a:r>
              <a:rPr sz="2400" b="1" spc="5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the application</a:t>
            </a:r>
            <a:r>
              <a:rPr sz="2400" b="1" spc="-35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by</a:t>
            </a:r>
            <a:r>
              <a:rPr sz="2400" b="1" spc="-5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ex</a:t>
            </a:r>
            <a:r>
              <a:rPr sz="2400" b="1" spc="-10" dirty="0">
                <a:solidFill>
                  <a:srgbClr val="0F0F73"/>
                </a:solidFill>
                <a:latin typeface="Arial"/>
                <a:cs typeface="Arial"/>
              </a:rPr>
              <a:t>e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cuting the</a:t>
            </a:r>
            <a:r>
              <a:rPr sz="2400" b="1" spc="-25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c</a:t>
            </a:r>
            <a:r>
              <a:rPr sz="2400" b="1" spc="-10" dirty="0">
                <a:solidFill>
                  <a:srgbClr val="0F0F73"/>
                </a:solidFill>
                <a:latin typeface="Arial"/>
                <a:cs typeface="Arial"/>
              </a:rPr>
              <a:t>o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mman</a:t>
            </a:r>
            <a:r>
              <a:rPr sz="2400" b="1" spc="-15" dirty="0">
                <a:solidFill>
                  <a:srgbClr val="0F0F73"/>
                </a:solidFill>
                <a:latin typeface="Arial"/>
                <a:cs typeface="Arial"/>
              </a:rPr>
              <a:t>d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s</a:t>
            </a:r>
            <a:r>
              <a:rPr sz="2400" b="1" spc="10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o</a:t>
            </a:r>
            <a:r>
              <a:rPr sz="2400" b="1" spc="-10" dirty="0">
                <a:solidFill>
                  <a:srgbClr val="0F0F73"/>
                </a:solidFill>
                <a:latin typeface="Arial"/>
                <a:cs typeface="Arial"/>
              </a:rPr>
              <a:t>n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e</a:t>
            </a:r>
            <a:r>
              <a:rPr sz="2400" b="1" spc="-15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after </a:t>
            </a:r>
            <a:r>
              <a:rPr sz="2400" b="1" spc="5" dirty="0">
                <a:solidFill>
                  <a:srgbClr val="0F0F73"/>
                </a:solidFill>
                <a:latin typeface="Arial"/>
                <a:cs typeface="Arial"/>
              </a:rPr>
              <a:t>t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he</a:t>
            </a:r>
            <a:r>
              <a:rPr sz="2400" b="1" spc="-15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oth</a:t>
            </a:r>
            <a:r>
              <a:rPr sz="2400" b="1" spc="-10" dirty="0">
                <a:solidFill>
                  <a:srgbClr val="0F0F73"/>
                </a:solidFill>
                <a:latin typeface="Arial"/>
                <a:cs typeface="Arial"/>
              </a:rPr>
              <a:t>e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r …</a:t>
            </a:r>
            <a:r>
              <a:rPr sz="2400" b="1" spc="-20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it</a:t>
            </a:r>
            <a:r>
              <a:rPr sz="2400" b="1" spc="-15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is</a:t>
            </a:r>
            <a:r>
              <a:rPr sz="2400" b="1" spc="-10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a </a:t>
            </a:r>
            <a:r>
              <a:rPr sz="2400" u="heavy" dirty="0">
                <a:solidFill>
                  <a:srgbClr val="0F0F73"/>
                </a:solidFill>
                <a:latin typeface="Arial"/>
                <a:cs typeface="Arial"/>
              </a:rPr>
              <a:t>se</a:t>
            </a:r>
            <a:r>
              <a:rPr sz="2400" u="heavy" spc="-10" dirty="0">
                <a:solidFill>
                  <a:srgbClr val="0F0F73"/>
                </a:solidFill>
                <a:latin typeface="Arial"/>
                <a:cs typeface="Arial"/>
              </a:rPr>
              <a:t>q</a:t>
            </a:r>
            <a:r>
              <a:rPr sz="2400" u="heavy" dirty="0">
                <a:solidFill>
                  <a:srgbClr val="0F0F73"/>
                </a:solidFill>
                <a:latin typeface="Arial"/>
                <a:cs typeface="Arial"/>
              </a:rPr>
              <a:t>ue</a:t>
            </a:r>
            <a:r>
              <a:rPr sz="2400" u="heavy" spc="-10" dirty="0">
                <a:solidFill>
                  <a:srgbClr val="0F0F73"/>
                </a:solidFill>
                <a:latin typeface="Arial"/>
                <a:cs typeface="Arial"/>
              </a:rPr>
              <a:t>n</a:t>
            </a:r>
            <a:r>
              <a:rPr sz="2400" u="heavy" dirty="0">
                <a:solidFill>
                  <a:srgbClr val="0F0F73"/>
                </a:solidFill>
                <a:latin typeface="Arial"/>
                <a:cs typeface="Arial"/>
              </a:rPr>
              <a:t>t</a:t>
            </a:r>
            <a:r>
              <a:rPr sz="2400" u="heavy" spc="5" dirty="0">
                <a:solidFill>
                  <a:srgbClr val="0F0F73"/>
                </a:solidFill>
                <a:latin typeface="Arial"/>
                <a:cs typeface="Arial"/>
              </a:rPr>
              <a:t>i</a:t>
            </a:r>
            <a:r>
              <a:rPr sz="2400" u="heavy" dirty="0">
                <a:solidFill>
                  <a:srgbClr val="0F0F73"/>
                </a:solidFill>
                <a:latin typeface="Arial"/>
                <a:cs typeface="Arial"/>
              </a:rPr>
              <a:t>al</a:t>
            </a:r>
            <a:r>
              <a:rPr sz="2400" b="1" spc="-15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langu</a:t>
            </a:r>
            <a:r>
              <a:rPr sz="2400" b="1" spc="-10" dirty="0">
                <a:solidFill>
                  <a:srgbClr val="0F0F73"/>
                </a:solidFill>
                <a:latin typeface="Arial"/>
                <a:cs typeface="Arial"/>
              </a:rPr>
              <a:t>a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ge</a:t>
            </a:r>
            <a:endParaRPr sz="2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6"/>
              </a:spcBef>
              <a:buClr>
                <a:srgbClr val="00ADEE"/>
              </a:buClr>
              <a:buFont typeface="Arial"/>
              <a:buChar char="•"/>
            </a:pPr>
            <a:endParaRPr sz="3000" dirty="0">
              <a:latin typeface="Times New Roman"/>
              <a:cs typeface="Times New Roman"/>
            </a:endParaRPr>
          </a:p>
          <a:p>
            <a:pPr marL="280670" indent="-267970">
              <a:lnSpc>
                <a:spcPct val="100000"/>
              </a:lnSpc>
              <a:buClr>
                <a:srgbClr val="00ADEE"/>
              </a:buClr>
              <a:buFont typeface="Arial"/>
              <a:buChar char="•"/>
              <a:tabLst>
                <a:tab pos="281305" algn="l"/>
              </a:tabLst>
            </a:pP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comp</a:t>
            </a:r>
            <a:r>
              <a:rPr sz="2400" b="1" spc="-10" dirty="0">
                <a:solidFill>
                  <a:srgbClr val="0F0F73"/>
                </a:solidFill>
                <a:latin typeface="Arial"/>
                <a:cs typeface="Arial"/>
              </a:rPr>
              <a:t>a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re </a:t>
            </a:r>
            <a:r>
              <a:rPr sz="2400" b="1" spc="30" dirty="0">
                <a:solidFill>
                  <a:srgbClr val="0F0F73"/>
                </a:solidFill>
                <a:latin typeface="Arial"/>
                <a:cs typeface="Arial"/>
              </a:rPr>
              <a:t>w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i</a:t>
            </a:r>
            <a:r>
              <a:rPr sz="2400" b="1" spc="5" dirty="0">
                <a:solidFill>
                  <a:srgbClr val="0F0F73"/>
                </a:solidFill>
                <a:latin typeface="Arial"/>
                <a:cs typeface="Arial"/>
              </a:rPr>
              <a:t>t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h</a:t>
            </a:r>
            <a:r>
              <a:rPr sz="2400" b="1" spc="-60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400" b="1" spc="25" dirty="0">
                <a:solidFill>
                  <a:srgbClr val="0F0F73"/>
                </a:solidFill>
                <a:latin typeface="Arial"/>
                <a:cs typeface="Arial"/>
              </a:rPr>
              <a:t>w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ri</a:t>
            </a:r>
            <a:r>
              <a:rPr sz="2400" b="1" spc="5" dirty="0">
                <a:solidFill>
                  <a:srgbClr val="0F0F73"/>
                </a:solidFill>
                <a:latin typeface="Arial"/>
                <a:cs typeface="Arial"/>
              </a:rPr>
              <a:t>t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ten</a:t>
            </a:r>
            <a:r>
              <a:rPr sz="2400" b="1" spc="-60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music :</a:t>
            </a:r>
            <a:r>
              <a:rPr sz="2400" b="1" spc="-15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parallel (orc</a:t>
            </a:r>
            <a:r>
              <a:rPr sz="2400" b="1" spc="-10" dirty="0">
                <a:solidFill>
                  <a:srgbClr val="0F0F73"/>
                </a:solidFill>
                <a:latin typeface="Arial"/>
                <a:cs typeface="Arial"/>
              </a:rPr>
              <a:t>h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estra)</a:t>
            </a:r>
            <a:endParaRPr sz="2400" dirty="0">
              <a:latin typeface="Arial"/>
              <a:cs typeface="Arial"/>
            </a:endParaRPr>
          </a:p>
          <a:p>
            <a:pPr marL="280670" indent="-267970">
              <a:lnSpc>
                <a:spcPct val="100000"/>
              </a:lnSpc>
              <a:spcBef>
                <a:spcPts val="290"/>
              </a:spcBef>
              <a:buClr>
                <a:srgbClr val="00ADEE"/>
              </a:buClr>
              <a:buFont typeface="Arial"/>
              <a:buChar char="•"/>
              <a:tabLst>
                <a:tab pos="281305" algn="l"/>
                <a:tab pos="4762500" algn="l"/>
              </a:tabLst>
            </a:pP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c</a:t>
            </a:r>
            <a:r>
              <a:rPr sz="2400" b="1" spc="-10" dirty="0">
                <a:solidFill>
                  <a:srgbClr val="0F0F73"/>
                </a:solidFill>
                <a:latin typeface="Arial"/>
                <a:cs typeface="Arial"/>
              </a:rPr>
              <a:t>a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n</a:t>
            </a:r>
            <a:r>
              <a:rPr sz="2400" b="1" spc="-15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also</a:t>
            </a:r>
            <a:r>
              <a:rPr sz="2400" b="1" spc="-15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be</a:t>
            </a:r>
            <a:r>
              <a:rPr sz="2400" b="1" spc="-10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do</a:t>
            </a:r>
            <a:r>
              <a:rPr sz="2400" b="1" spc="-10" dirty="0">
                <a:solidFill>
                  <a:srgbClr val="0F0F73"/>
                </a:solidFill>
                <a:latin typeface="Arial"/>
                <a:cs typeface="Arial"/>
              </a:rPr>
              <a:t>n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e</a:t>
            </a:r>
            <a:r>
              <a:rPr sz="2400" b="1" spc="-15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in</a:t>
            </a:r>
            <a:r>
              <a:rPr sz="2400" b="1" spc="-20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pro</a:t>
            </a:r>
            <a:r>
              <a:rPr sz="2400" b="1" spc="-10" dirty="0">
                <a:solidFill>
                  <a:srgbClr val="0F0F73"/>
                </a:solidFill>
                <a:latin typeface="Arial"/>
                <a:cs typeface="Arial"/>
              </a:rPr>
              <a:t>g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rams	…v</a:t>
            </a:r>
            <a:r>
              <a:rPr sz="2400" b="1" spc="-10" dirty="0">
                <a:solidFill>
                  <a:srgbClr val="0F0F73"/>
                </a:solidFill>
                <a:latin typeface="Arial"/>
                <a:cs typeface="Arial"/>
              </a:rPr>
              <a:t>e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ry difficult.</a:t>
            </a:r>
            <a:endParaRPr sz="2400" dirty="0">
              <a:latin typeface="Arial"/>
              <a:cs typeface="Arial"/>
            </a:endParaRPr>
          </a:p>
        </p:txBody>
      </p:sp>
      <p:sp>
        <p:nvSpPr>
          <p:cNvPr id="7" name="object 10"/>
          <p:cNvSpPr txBox="1">
            <a:spLocks noGrp="1"/>
          </p:cNvSpPr>
          <p:nvPr>
            <p:ph type="ftr" sz="quarter" idx="5"/>
          </p:nvPr>
        </p:nvSpPr>
        <p:spPr>
          <a:xfrm>
            <a:off x="166826" y="6553200"/>
            <a:ext cx="2271573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 smtClean="0"/>
              <a:t>/</a:t>
            </a:r>
            <a:r>
              <a:rPr lang="en-US" spc="-15" dirty="0" smtClean="0"/>
              <a:t>D</a:t>
            </a:r>
            <a:r>
              <a:rPr spc="-15" dirty="0" smtClean="0"/>
              <a:t>e</a:t>
            </a:r>
            <a:r>
              <a:rPr spc="-10" dirty="0" smtClean="0"/>
              <a:t>p</a:t>
            </a:r>
            <a:r>
              <a:rPr spc="-15" dirty="0" smtClean="0"/>
              <a:t>a</a:t>
            </a:r>
            <a:r>
              <a:rPr spc="-5" dirty="0" smtClean="0"/>
              <a:t>rt</a:t>
            </a:r>
            <a:r>
              <a:rPr spc="5" dirty="0" smtClean="0"/>
              <a:t>m</a:t>
            </a:r>
            <a:r>
              <a:rPr spc="-10" dirty="0" smtClean="0"/>
              <a:t>e</a:t>
            </a:r>
            <a:r>
              <a:rPr spc="-15" dirty="0" smtClean="0"/>
              <a:t>n</a:t>
            </a:r>
            <a:r>
              <a:rPr spc="-5" dirty="0" smtClean="0"/>
              <a:t>t</a:t>
            </a:r>
            <a:r>
              <a:rPr lang="en-US" spc="-5" dirty="0" smtClean="0"/>
              <a:t> of industrial design</a:t>
            </a:r>
            <a:endParaRPr spc="-5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98728" y="268446"/>
            <a:ext cx="5170805" cy="4324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2108200" algn="l"/>
              </a:tabLst>
            </a:pPr>
            <a:r>
              <a:rPr sz="3200" b="1" dirty="0">
                <a:solidFill>
                  <a:srgbClr val="FFFFFF"/>
                </a:solidFill>
                <a:latin typeface="Arial"/>
                <a:cs typeface="Arial"/>
              </a:rPr>
              <a:t>Lets</a:t>
            </a:r>
            <a:r>
              <a:rPr sz="3200" b="1" spc="-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b="1" dirty="0">
                <a:solidFill>
                  <a:srgbClr val="FFFFFF"/>
                </a:solidFill>
                <a:latin typeface="Arial"/>
                <a:cs typeface="Arial"/>
              </a:rPr>
              <a:t>Start	Progra</a:t>
            </a:r>
            <a:r>
              <a:rPr sz="3200" b="1" spc="-15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3200" b="1" dirty="0">
                <a:solidFill>
                  <a:srgbClr val="FFFFFF"/>
                </a:solidFill>
                <a:latin typeface="Arial"/>
                <a:cs typeface="Arial"/>
              </a:rPr>
              <a:t>min</a:t>
            </a:r>
            <a:r>
              <a:rPr sz="3200" b="1" spc="-10" dirty="0">
                <a:solidFill>
                  <a:srgbClr val="FFFFFF"/>
                </a:solidFill>
                <a:latin typeface="Arial"/>
                <a:cs typeface="Arial"/>
              </a:rPr>
              <a:t>g</a:t>
            </a:r>
            <a:r>
              <a:rPr sz="3200" b="1" dirty="0">
                <a:solidFill>
                  <a:srgbClr val="FFFFFF"/>
                </a:solidFill>
                <a:latin typeface="Arial"/>
                <a:cs typeface="Arial"/>
              </a:rPr>
              <a:t>…</a:t>
            </a:r>
            <a:endParaRPr sz="32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15-11-2012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PAGE</a:t>
            </a:r>
            <a:r>
              <a:rPr spc="-20" dirty="0"/>
              <a:t> </a:t>
            </a:r>
            <a:r>
              <a:rPr dirty="0"/>
              <a:t>13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98728" y="2076996"/>
            <a:ext cx="6929120" cy="16466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0670" indent="-267970">
              <a:lnSpc>
                <a:spcPct val="100000"/>
              </a:lnSpc>
              <a:buClr>
                <a:srgbClr val="00ADEE"/>
              </a:buClr>
              <a:buFont typeface="Arial"/>
              <a:buChar char="•"/>
              <a:tabLst>
                <a:tab pos="281305" algn="l"/>
              </a:tabLst>
            </a:pP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Click</a:t>
            </a:r>
            <a:r>
              <a:rPr sz="2400" b="1" spc="-30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on</a:t>
            </a:r>
            <a:r>
              <a:rPr sz="2400" b="1" spc="-15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the pro</a:t>
            </a:r>
            <a:r>
              <a:rPr sz="2400" b="1" spc="-10" dirty="0">
                <a:solidFill>
                  <a:srgbClr val="0F0F73"/>
                </a:solidFill>
                <a:latin typeface="Arial"/>
                <a:cs typeface="Arial"/>
              </a:rPr>
              <a:t>c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e</a:t>
            </a:r>
            <a:r>
              <a:rPr sz="2400" b="1" spc="-10" dirty="0">
                <a:solidFill>
                  <a:srgbClr val="0F0F73"/>
                </a:solidFill>
                <a:latin typeface="Arial"/>
                <a:cs typeface="Arial"/>
              </a:rPr>
              <a:t>s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sing</a:t>
            </a:r>
            <a:r>
              <a:rPr sz="2400" b="1" spc="-15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icon</a:t>
            </a:r>
            <a:r>
              <a:rPr sz="2400" b="1" spc="-15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…</a:t>
            </a:r>
            <a:endParaRPr sz="2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7"/>
              </a:spcBef>
              <a:buClr>
                <a:srgbClr val="00ADEE"/>
              </a:buClr>
              <a:buFont typeface="Arial"/>
              <a:buChar char="•"/>
            </a:pPr>
            <a:endParaRPr sz="3500" dirty="0">
              <a:latin typeface="Times New Roman"/>
              <a:cs typeface="Times New Roman"/>
            </a:endParaRPr>
          </a:p>
          <a:p>
            <a:pPr marL="280670" marR="5080" indent="-267970">
              <a:lnSpc>
                <a:spcPct val="100000"/>
              </a:lnSpc>
              <a:buClr>
                <a:srgbClr val="00ADEE"/>
              </a:buClr>
              <a:buFont typeface="Arial"/>
              <a:buChar char="•"/>
              <a:tabLst>
                <a:tab pos="281305" algn="l"/>
                <a:tab pos="3386454" algn="l"/>
                <a:tab pos="3714750" algn="l"/>
                <a:tab pos="4939665" algn="l"/>
              </a:tabLst>
            </a:pP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Window</a:t>
            </a:r>
            <a:r>
              <a:rPr sz="2400" b="1" spc="-50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op</a:t>
            </a:r>
            <a:r>
              <a:rPr sz="2400" b="1" spc="-10" dirty="0">
                <a:solidFill>
                  <a:srgbClr val="0F0F73"/>
                </a:solidFill>
                <a:latin typeface="Arial"/>
                <a:cs typeface="Arial"/>
              </a:rPr>
              <a:t>e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ns </a:t>
            </a:r>
            <a:r>
              <a:rPr sz="2400" b="1" spc="25" dirty="0">
                <a:solidFill>
                  <a:srgbClr val="0F0F73"/>
                </a:solidFill>
                <a:latin typeface="Arial"/>
                <a:cs typeface="Arial"/>
              </a:rPr>
              <a:t>w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i</a:t>
            </a:r>
            <a:r>
              <a:rPr sz="2400" b="1" spc="5" dirty="0">
                <a:solidFill>
                  <a:srgbClr val="0F0F73"/>
                </a:solidFill>
                <a:latin typeface="Arial"/>
                <a:cs typeface="Arial"/>
              </a:rPr>
              <a:t>t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h:	</a:t>
            </a:r>
            <a:r>
              <a:rPr lang="en-US" sz="2400" b="1" dirty="0" smtClean="0">
                <a:solidFill>
                  <a:srgbClr val="0F0F73"/>
                </a:solidFill>
                <a:latin typeface="Arial"/>
                <a:cs typeface="Arial"/>
              </a:rPr>
              <a:t>R</a:t>
            </a:r>
            <a:r>
              <a:rPr sz="2400" b="1" dirty="0" smtClean="0">
                <a:solidFill>
                  <a:srgbClr val="0F0F73"/>
                </a:solidFill>
                <a:latin typeface="Arial"/>
                <a:cs typeface="Arial"/>
              </a:rPr>
              <a:t>un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,</a:t>
            </a:r>
            <a:r>
              <a:rPr sz="2400" b="1" spc="-15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lang="en-US" sz="2400" b="1" dirty="0">
                <a:solidFill>
                  <a:srgbClr val="0F0F73"/>
                </a:solidFill>
                <a:latin typeface="Arial"/>
                <a:cs typeface="Arial"/>
              </a:rPr>
              <a:t>S</a:t>
            </a:r>
            <a:r>
              <a:rPr sz="2400" b="1" dirty="0" smtClean="0">
                <a:solidFill>
                  <a:srgbClr val="0F0F73"/>
                </a:solidFill>
                <a:latin typeface="Arial"/>
                <a:cs typeface="Arial"/>
              </a:rPr>
              <a:t>to</a:t>
            </a:r>
            <a:r>
              <a:rPr lang="en-US" sz="2400" b="1" dirty="0" smtClean="0">
                <a:solidFill>
                  <a:srgbClr val="0F0F73"/>
                </a:solidFill>
                <a:latin typeface="Arial"/>
                <a:cs typeface="Arial"/>
              </a:rPr>
              <a:t>p,</a:t>
            </a:r>
            <a:r>
              <a:rPr sz="2400" b="1" dirty="0" smtClean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lang="en-US" sz="2400" b="1" dirty="0">
                <a:solidFill>
                  <a:srgbClr val="0F0F73"/>
                </a:solidFill>
                <a:latin typeface="Arial"/>
                <a:cs typeface="Arial"/>
              </a:rPr>
              <a:t>N</a:t>
            </a:r>
            <a:r>
              <a:rPr sz="2400" b="1" dirty="0" smtClean="0">
                <a:solidFill>
                  <a:srgbClr val="0F0F73"/>
                </a:solidFill>
                <a:latin typeface="Arial"/>
                <a:cs typeface="Arial"/>
              </a:rPr>
              <a:t>e</a:t>
            </a:r>
            <a:r>
              <a:rPr sz="2400" b="1" spc="20" dirty="0" smtClean="0">
                <a:solidFill>
                  <a:srgbClr val="0F0F73"/>
                </a:solidFill>
                <a:latin typeface="Arial"/>
                <a:cs typeface="Arial"/>
              </a:rPr>
              <a:t>w</a:t>
            </a:r>
            <a:r>
              <a:rPr sz="2400" b="1" dirty="0" smtClean="0">
                <a:solidFill>
                  <a:srgbClr val="0F0F73"/>
                </a:solidFill>
                <a:latin typeface="Arial"/>
                <a:cs typeface="Arial"/>
              </a:rPr>
              <a:t>,</a:t>
            </a:r>
            <a:r>
              <a:rPr lang="en-US" sz="2400" b="1" dirty="0" smtClean="0">
                <a:solidFill>
                  <a:srgbClr val="0F0F73"/>
                </a:solidFill>
                <a:latin typeface="Arial"/>
                <a:cs typeface="Arial"/>
              </a:rPr>
              <a:t> O</a:t>
            </a:r>
            <a:r>
              <a:rPr sz="2400" b="1" spc="-15" dirty="0" smtClean="0">
                <a:solidFill>
                  <a:srgbClr val="0F0F73"/>
                </a:solidFill>
                <a:latin typeface="Arial"/>
                <a:cs typeface="Arial"/>
              </a:rPr>
              <a:t>p</a:t>
            </a:r>
            <a:r>
              <a:rPr sz="2400" b="1" dirty="0" smtClean="0">
                <a:solidFill>
                  <a:srgbClr val="0F0F73"/>
                </a:solidFill>
                <a:latin typeface="Arial"/>
                <a:cs typeface="Arial"/>
              </a:rPr>
              <a:t>en,</a:t>
            </a:r>
            <a:r>
              <a:rPr lang="en-US" sz="2400" b="1" dirty="0" smtClean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lang="en-US" sz="2400" b="1" dirty="0" err="1" smtClean="0">
                <a:solidFill>
                  <a:srgbClr val="0F0F73"/>
                </a:solidFill>
                <a:latin typeface="Arial"/>
                <a:cs typeface="Arial"/>
              </a:rPr>
              <a:t>S</a:t>
            </a:r>
            <a:r>
              <a:rPr sz="2400" b="1" dirty="0" err="1" smtClean="0">
                <a:solidFill>
                  <a:srgbClr val="0F0F73"/>
                </a:solidFill>
                <a:latin typeface="Arial"/>
                <a:cs typeface="Arial"/>
              </a:rPr>
              <a:t>a</a:t>
            </a:r>
            <a:r>
              <a:rPr sz="2400" b="1" spc="-10" dirty="0" err="1" smtClean="0">
                <a:solidFill>
                  <a:srgbClr val="0F0F73"/>
                </a:solidFill>
                <a:latin typeface="Arial"/>
                <a:cs typeface="Arial"/>
              </a:rPr>
              <a:t>v</a:t>
            </a:r>
            <a:r>
              <a:rPr sz="2400" b="1" dirty="0" err="1" smtClean="0">
                <a:solidFill>
                  <a:srgbClr val="0F0F73"/>
                </a:solidFill>
                <a:latin typeface="Arial"/>
                <a:cs typeface="Arial"/>
              </a:rPr>
              <a:t>e,</a:t>
            </a:r>
            <a:r>
              <a:rPr lang="en-US" sz="2400" b="1" dirty="0" err="1" smtClean="0">
                <a:solidFill>
                  <a:srgbClr val="0F0F73"/>
                </a:solidFill>
                <a:latin typeface="Arial"/>
                <a:cs typeface="Arial"/>
              </a:rPr>
              <a:t>E</a:t>
            </a:r>
            <a:r>
              <a:rPr sz="2400" b="1" dirty="0" err="1" smtClean="0">
                <a:solidFill>
                  <a:srgbClr val="0F0F73"/>
                </a:solidFill>
                <a:latin typeface="Arial"/>
                <a:cs typeface="Arial"/>
              </a:rPr>
              <a:t>xp</a:t>
            </a:r>
            <a:r>
              <a:rPr sz="2400" b="1" spc="-10" dirty="0" err="1" smtClean="0">
                <a:solidFill>
                  <a:srgbClr val="0F0F73"/>
                </a:solidFill>
                <a:latin typeface="Arial"/>
                <a:cs typeface="Arial"/>
              </a:rPr>
              <a:t>o</a:t>
            </a:r>
            <a:r>
              <a:rPr sz="2400" b="1" dirty="0" err="1" smtClean="0">
                <a:solidFill>
                  <a:srgbClr val="0F0F73"/>
                </a:solidFill>
                <a:latin typeface="Arial"/>
                <a:cs typeface="Arial"/>
              </a:rPr>
              <a:t>rt</a:t>
            </a:r>
            <a:r>
              <a:rPr lang="en-US" sz="2400" b="1" dirty="0" smtClean="0">
                <a:solidFill>
                  <a:srgbClr val="0F0F73"/>
                </a:solidFill>
                <a:latin typeface="Arial"/>
                <a:cs typeface="Arial"/>
              </a:rPr>
              <a:t> Application (</a:t>
            </a:r>
            <a:r>
              <a:rPr sz="2400" b="1" dirty="0" smtClean="0">
                <a:solidFill>
                  <a:srgbClr val="0F0F73"/>
                </a:solidFill>
                <a:latin typeface="Arial"/>
                <a:cs typeface="Arial"/>
              </a:rPr>
              <a:t>ma</a:t>
            </a:r>
            <a:r>
              <a:rPr sz="2400" b="1" spc="-10" dirty="0" smtClean="0">
                <a:solidFill>
                  <a:srgbClr val="0F0F73"/>
                </a:solidFill>
                <a:latin typeface="Arial"/>
                <a:cs typeface="Arial"/>
              </a:rPr>
              <a:t>k</a:t>
            </a:r>
            <a:r>
              <a:rPr sz="2400" b="1" dirty="0" smtClean="0">
                <a:solidFill>
                  <a:srgbClr val="0F0F73"/>
                </a:solidFill>
                <a:latin typeface="Arial"/>
                <a:cs typeface="Arial"/>
              </a:rPr>
              <a:t>es</a:t>
            </a:r>
            <a:r>
              <a:rPr sz="2400" b="1" spc="5" dirty="0" smtClean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400" b="1" dirty="0" smtClean="0">
                <a:solidFill>
                  <a:srgbClr val="0F0F73"/>
                </a:solidFill>
                <a:latin typeface="Arial"/>
                <a:cs typeface="Arial"/>
              </a:rPr>
              <a:t>ap</a:t>
            </a:r>
            <a:r>
              <a:rPr sz="2400" b="1" spc="-10" dirty="0" smtClean="0">
                <a:solidFill>
                  <a:srgbClr val="0F0F73"/>
                </a:solidFill>
                <a:latin typeface="Arial"/>
                <a:cs typeface="Arial"/>
              </a:rPr>
              <a:t>p</a:t>
            </a:r>
            <a:r>
              <a:rPr sz="2400" b="1" dirty="0" smtClean="0">
                <a:solidFill>
                  <a:srgbClr val="0F0F73"/>
                </a:solidFill>
                <a:latin typeface="Arial"/>
                <a:cs typeface="Arial"/>
              </a:rPr>
              <a:t>lets</a:t>
            </a:r>
            <a:r>
              <a:rPr lang="en-US" sz="2400" b="1" dirty="0" smtClean="0">
                <a:solidFill>
                  <a:srgbClr val="0F0F73"/>
                </a:solidFill>
                <a:latin typeface="Arial"/>
                <a:cs typeface="Arial"/>
              </a:rPr>
              <a:t>)</a:t>
            </a:r>
            <a:r>
              <a:rPr sz="2400" b="1" dirty="0" smtClean="0">
                <a:solidFill>
                  <a:srgbClr val="0F0F73"/>
                </a:solidFill>
                <a:latin typeface="Arial"/>
                <a:cs typeface="Arial"/>
              </a:rPr>
              <a:t>.</a:t>
            </a:r>
            <a:endParaRPr sz="2400" dirty="0">
              <a:latin typeface="Arial"/>
              <a:cs typeface="Arial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4038600"/>
            <a:ext cx="6172200" cy="891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object 10"/>
          <p:cNvSpPr txBox="1">
            <a:spLocks noGrp="1"/>
          </p:cNvSpPr>
          <p:nvPr>
            <p:ph type="ftr" sz="quarter" idx="5"/>
          </p:nvPr>
        </p:nvSpPr>
        <p:spPr>
          <a:xfrm>
            <a:off x="166826" y="6553200"/>
            <a:ext cx="2271573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 smtClean="0"/>
              <a:t>/</a:t>
            </a:r>
            <a:r>
              <a:rPr lang="en-US" spc="-15" dirty="0" smtClean="0"/>
              <a:t>D</a:t>
            </a:r>
            <a:r>
              <a:rPr spc="-15" dirty="0" smtClean="0"/>
              <a:t>e</a:t>
            </a:r>
            <a:r>
              <a:rPr spc="-10" dirty="0" smtClean="0"/>
              <a:t>p</a:t>
            </a:r>
            <a:r>
              <a:rPr spc="-15" dirty="0" smtClean="0"/>
              <a:t>a</a:t>
            </a:r>
            <a:r>
              <a:rPr spc="-5" dirty="0" smtClean="0"/>
              <a:t>rt</a:t>
            </a:r>
            <a:r>
              <a:rPr spc="5" dirty="0" smtClean="0"/>
              <a:t>m</a:t>
            </a:r>
            <a:r>
              <a:rPr spc="-10" dirty="0" smtClean="0"/>
              <a:t>e</a:t>
            </a:r>
            <a:r>
              <a:rPr spc="-15" dirty="0" smtClean="0"/>
              <a:t>n</a:t>
            </a:r>
            <a:r>
              <a:rPr spc="-5" dirty="0" smtClean="0"/>
              <a:t>t</a:t>
            </a:r>
            <a:r>
              <a:rPr lang="en-US" spc="-5" dirty="0" smtClean="0"/>
              <a:t> of industrial design</a:t>
            </a:r>
            <a:endParaRPr spc="-5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49250">
              <a:lnSpc>
                <a:spcPct val="100000"/>
              </a:lnSpc>
            </a:pPr>
            <a:r>
              <a:rPr dirty="0"/>
              <a:t>First</a:t>
            </a:r>
            <a:r>
              <a:rPr spc="-25" dirty="0"/>
              <a:t> </a:t>
            </a:r>
            <a:r>
              <a:rPr dirty="0"/>
              <a:t>program</a:t>
            </a:r>
            <a:r>
              <a:rPr spc="-30" dirty="0"/>
              <a:t> </a:t>
            </a:r>
            <a:r>
              <a:rPr dirty="0"/>
              <a:t>“Hello</a:t>
            </a:r>
            <a:r>
              <a:rPr spc="-35" dirty="0"/>
              <a:t> </a:t>
            </a:r>
            <a:r>
              <a:rPr dirty="0"/>
              <a:t>you”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15-11-2012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PAGE</a:t>
            </a:r>
            <a:r>
              <a:rPr spc="-20" dirty="0"/>
              <a:t> </a:t>
            </a:r>
            <a:r>
              <a:rPr dirty="0"/>
              <a:t>14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04800" y="1637950"/>
            <a:ext cx="8610600" cy="42627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0670" indent="-267970">
              <a:lnSpc>
                <a:spcPct val="100000"/>
              </a:lnSpc>
              <a:buClr>
                <a:srgbClr val="00ADEE"/>
              </a:buClr>
              <a:buFont typeface="Arial"/>
              <a:buChar char="•"/>
              <a:tabLst>
                <a:tab pos="281305" algn="l"/>
              </a:tabLst>
            </a:pPr>
            <a:r>
              <a:rPr lang="en-US" sz="2400" b="1" smtClean="0">
                <a:solidFill>
                  <a:srgbClr val="0F0F73"/>
                </a:solidFill>
                <a:latin typeface="Courier New" pitchFamily="49" charset="0"/>
                <a:cs typeface="Courier New" pitchFamily="49" charset="0"/>
              </a:rPr>
              <a:t>print("hello you");</a:t>
            </a:r>
            <a:endParaRPr sz="2400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Clr>
                <a:srgbClr val="00ADEE"/>
              </a:buClr>
              <a:buFont typeface="Arial"/>
              <a:buChar char="•"/>
            </a:pPr>
            <a:endParaRPr sz="3500" dirty="0">
              <a:latin typeface="Times New Roman"/>
              <a:cs typeface="Times New Roman"/>
            </a:endParaRPr>
          </a:p>
          <a:p>
            <a:pPr marL="280670" indent="-267970">
              <a:buClr>
                <a:srgbClr val="00ADEE"/>
              </a:buClr>
              <a:buFont typeface="Arial"/>
              <a:buChar char="•"/>
              <a:tabLst>
                <a:tab pos="281305" algn="l"/>
              </a:tabLst>
            </a:pPr>
            <a:r>
              <a:rPr lang="en-US" sz="2400" b="1" smtClean="0">
                <a:solidFill>
                  <a:srgbClr val="0F0F73"/>
                </a:solidFill>
                <a:latin typeface="Courier New" pitchFamily="49" charset="0"/>
                <a:cs typeface="Courier New" pitchFamily="49" charset="0"/>
              </a:rPr>
              <a:t>print("hello");</a:t>
            </a:r>
            <a:endParaRPr lang="en-US" sz="2400" smtClean="0">
              <a:latin typeface="Courier New" pitchFamily="49" charset="0"/>
              <a:cs typeface="Courier New" pitchFamily="49" charset="0"/>
            </a:endParaRPr>
          </a:p>
          <a:p>
            <a:pPr marL="280670" indent="-267970">
              <a:buClr>
                <a:srgbClr val="00ADEE"/>
              </a:buClr>
              <a:buFont typeface="Arial"/>
              <a:buChar char="•"/>
              <a:tabLst>
                <a:tab pos="281305" algn="l"/>
              </a:tabLst>
            </a:pPr>
            <a:r>
              <a:rPr lang="en-US" sz="2400" b="1" smtClean="0">
                <a:solidFill>
                  <a:srgbClr val="0F0F73"/>
                </a:solidFill>
                <a:latin typeface="Courier New" pitchFamily="49" charset="0"/>
                <a:cs typeface="Courier New" pitchFamily="49" charset="0"/>
              </a:rPr>
              <a:t>print("you");</a:t>
            </a:r>
            <a:endParaRPr sz="2400" dirty="0">
              <a:latin typeface="Courier New" pitchFamily="49" charset="0"/>
              <a:cs typeface="Courier New" pitchFamily="49" charset="0"/>
            </a:endParaRPr>
          </a:p>
          <a:p>
            <a:pPr marL="280670" indent="-267970">
              <a:lnSpc>
                <a:spcPct val="100000"/>
              </a:lnSpc>
              <a:spcBef>
                <a:spcPts val="575"/>
              </a:spcBef>
              <a:buClr>
                <a:srgbClr val="00ADEE"/>
              </a:buClr>
              <a:buFont typeface="Arial"/>
              <a:buChar char="•"/>
              <a:tabLst>
                <a:tab pos="281305" algn="l"/>
              </a:tabLst>
            </a:pPr>
            <a:r>
              <a:rPr sz="2400" b="1" smtClean="0">
                <a:solidFill>
                  <a:srgbClr val="0F0F73"/>
                </a:solidFill>
                <a:latin typeface="Courier New" pitchFamily="49" charset="0"/>
                <a:cs typeface="Courier New" pitchFamily="49" charset="0"/>
              </a:rPr>
              <a:t>println(</a:t>
            </a:r>
            <a:r>
              <a:rPr lang="en-US" sz="2400" b="1" smtClean="0">
                <a:solidFill>
                  <a:srgbClr val="0F0F73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sz="2400" b="1" smtClean="0">
                <a:solidFill>
                  <a:srgbClr val="0F0F73"/>
                </a:solidFill>
                <a:latin typeface="Courier New" pitchFamily="49" charset="0"/>
                <a:cs typeface="Courier New" pitchFamily="49" charset="0"/>
              </a:rPr>
              <a:t>commands</a:t>
            </a:r>
            <a:r>
              <a:rPr sz="2400" b="1" spc="-45" smtClean="0">
                <a:solidFill>
                  <a:srgbClr val="0F0F73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sz="2400" b="1" dirty="0">
                <a:solidFill>
                  <a:srgbClr val="0F0F73"/>
                </a:solidFill>
                <a:latin typeface="Courier New" pitchFamily="49" charset="0"/>
                <a:cs typeface="Courier New" pitchFamily="49" charset="0"/>
              </a:rPr>
              <a:t>are sep</a:t>
            </a:r>
            <a:r>
              <a:rPr sz="2400" b="1" spc="-10" dirty="0">
                <a:solidFill>
                  <a:srgbClr val="0F0F73"/>
                </a:solidFill>
                <a:latin typeface="Courier New" pitchFamily="49" charset="0"/>
                <a:cs typeface="Courier New" pitchFamily="49" charset="0"/>
              </a:rPr>
              <a:t>a</a:t>
            </a:r>
            <a:r>
              <a:rPr sz="2400" b="1" dirty="0">
                <a:solidFill>
                  <a:srgbClr val="0F0F73"/>
                </a:solidFill>
                <a:latin typeface="Courier New" pitchFamily="49" charset="0"/>
                <a:cs typeface="Courier New" pitchFamily="49" charset="0"/>
              </a:rPr>
              <a:t>rated</a:t>
            </a:r>
            <a:r>
              <a:rPr sz="2400" b="1" spc="10" dirty="0">
                <a:solidFill>
                  <a:srgbClr val="0F0F73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sz="2400" b="1">
                <a:solidFill>
                  <a:srgbClr val="0F0F73"/>
                </a:solidFill>
                <a:latin typeface="Courier New" pitchFamily="49" charset="0"/>
                <a:cs typeface="Courier New" pitchFamily="49" charset="0"/>
              </a:rPr>
              <a:t>by</a:t>
            </a:r>
            <a:r>
              <a:rPr sz="2400" b="1" spc="-5">
                <a:solidFill>
                  <a:srgbClr val="0F0F73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sz="2400" b="1" smtClean="0">
                <a:solidFill>
                  <a:srgbClr val="0F0F73"/>
                </a:solidFill>
                <a:latin typeface="Courier New" pitchFamily="49" charset="0"/>
                <a:cs typeface="Courier New" pitchFamily="49" charset="0"/>
              </a:rPr>
              <a:t>semicolons</a:t>
            </a:r>
            <a:r>
              <a:rPr lang="en-US" sz="2400" b="1" smtClean="0">
                <a:solidFill>
                  <a:srgbClr val="0F0F73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sz="2400" b="1" smtClean="0">
                <a:solidFill>
                  <a:srgbClr val="0F0F73"/>
                </a:solidFill>
                <a:latin typeface="Courier New" pitchFamily="49" charset="0"/>
                <a:cs typeface="Courier New" pitchFamily="49" charset="0"/>
              </a:rPr>
              <a:t>);</a:t>
            </a:r>
            <a:endParaRPr sz="2400" dirty="0">
              <a:latin typeface="Courier New" pitchFamily="49" charset="0"/>
              <a:cs typeface="Courier New" pitchFamily="49" charset="0"/>
            </a:endParaRPr>
          </a:p>
          <a:p>
            <a:pPr marL="12700">
              <a:lnSpc>
                <a:spcPct val="100000"/>
              </a:lnSpc>
              <a:spcBef>
                <a:spcPts val="575"/>
              </a:spcBef>
              <a:tabLst>
                <a:tab pos="280670" algn="l"/>
              </a:tabLst>
            </a:pPr>
            <a:r>
              <a:rPr sz="2400" dirty="0">
                <a:solidFill>
                  <a:srgbClr val="00ADEE"/>
                </a:solidFill>
                <a:latin typeface="Courier New" pitchFamily="49" charset="0"/>
                <a:cs typeface="Courier New" pitchFamily="49" charset="0"/>
              </a:rPr>
              <a:t>•	</a:t>
            </a:r>
            <a:r>
              <a:rPr sz="2400" b="1" dirty="0">
                <a:solidFill>
                  <a:srgbClr val="0F0F73"/>
                </a:solidFill>
                <a:latin typeface="Courier New" pitchFamily="49" charset="0"/>
                <a:cs typeface="Courier New" pitchFamily="49" charset="0"/>
              </a:rPr>
              <a:t>print(5*3);</a:t>
            </a:r>
            <a:endParaRPr sz="2400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00000"/>
              </a:lnSpc>
              <a:spcBef>
                <a:spcPts val="7"/>
              </a:spcBef>
            </a:pPr>
            <a:endParaRPr sz="3500" dirty="0">
              <a:latin typeface="Courier New" pitchFamily="49" charset="0"/>
              <a:cs typeface="Courier New" pitchFamily="49" charset="0"/>
            </a:endParaRPr>
          </a:p>
          <a:p>
            <a:pPr marL="280670" indent="-267970">
              <a:lnSpc>
                <a:spcPct val="100000"/>
              </a:lnSpc>
              <a:buClr>
                <a:srgbClr val="00ADEE"/>
              </a:buClr>
              <a:buFont typeface="Arial"/>
              <a:buChar char="•"/>
              <a:tabLst>
                <a:tab pos="281305" algn="l"/>
              </a:tabLst>
            </a:pPr>
            <a:r>
              <a:rPr sz="2400" b="1" smtClean="0">
                <a:solidFill>
                  <a:srgbClr val="0F0F73"/>
                </a:solidFill>
                <a:latin typeface="Courier New" pitchFamily="49" charset="0"/>
                <a:cs typeface="Courier New" pitchFamily="49" charset="0"/>
              </a:rPr>
              <a:t>print</a:t>
            </a:r>
            <a:r>
              <a:rPr lang="en-US" sz="2400" b="1" smtClean="0">
                <a:solidFill>
                  <a:srgbClr val="0F0F73"/>
                </a:solidFill>
                <a:latin typeface="Courier New" pitchFamily="49" charset="0"/>
                <a:cs typeface="Courier New" pitchFamily="49" charset="0"/>
              </a:rPr>
              <a:t>("We count"+</a:t>
            </a:r>
            <a:r>
              <a:rPr sz="2400" b="1" spc="-15" smtClean="0">
                <a:solidFill>
                  <a:srgbClr val="0F0F73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sz="2400" b="1" dirty="0">
                <a:solidFill>
                  <a:srgbClr val="0F0F73"/>
                </a:solidFill>
                <a:latin typeface="Courier New" pitchFamily="49" charset="0"/>
                <a:cs typeface="Courier New" pitchFamily="49" charset="0"/>
              </a:rPr>
              <a:t>2+1+5+10</a:t>
            </a:r>
            <a:r>
              <a:rPr sz="2400" b="1" spc="5" dirty="0">
                <a:solidFill>
                  <a:srgbClr val="0F0F73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sz="2400" b="1">
                <a:solidFill>
                  <a:srgbClr val="0F0F73"/>
                </a:solidFill>
                <a:latin typeface="Courier New" pitchFamily="49" charset="0"/>
                <a:cs typeface="Courier New" pitchFamily="49" charset="0"/>
              </a:rPr>
              <a:t>+ </a:t>
            </a:r>
            <a:r>
              <a:rPr lang="en-US" sz="2400" b="1" smtClean="0">
                <a:solidFill>
                  <a:srgbClr val="0F0F73"/>
                </a:solidFill>
                <a:latin typeface="Courier New" pitchFamily="49" charset="0"/>
                <a:cs typeface="Courier New" pitchFamily="49" charset="0"/>
              </a:rPr>
              <a:t>"characters");</a:t>
            </a:r>
            <a:endParaRPr sz="2400" dirty="0">
              <a:latin typeface="Courier New" pitchFamily="49" charset="0"/>
              <a:cs typeface="Courier New" pitchFamily="49" charset="0"/>
            </a:endParaRPr>
          </a:p>
          <a:p>
            <a:pPr marL="280670" indent="-267970">
              <a:lnSpc>
                <a:spcPct val="100000"/>
              </a:lnSpc>
              <a:spcBef>
                <a:spcPts val="580"/>
              </a:spcBef>
              <a:buClr>
                <a:srgbClr val="00ADEE"/>
              </a:buClr>
              <a:buFont typeface="Arial"/>
              <a:buChar char="•"/>
              <a:tabLst>
                <a:tab pos="281305" algn="l"/>
              </a:tabLst>
            </a:pPr>
            <a:r>
              <a:rPr lang="en-US" sz="2400" b="1" smtClean="0">
                <a:solidFill>
                  <a:srgbClr val="0F0F73"/>
                </a:solidFill>
                <a:latin typeface="Courier New" pitchFamily="49" charset="0"/>
                <a:cs typeface="Courier New" pitchFamily="49" charset="0"/>
              </a:rPr>
              <a:t>print("We count"+ (2+1+5+10) + "characters");</a:t>
            </a:r>
            <a:endParaRPr sz="24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object 10"/>
          <p:cNvSpPr txBox="1">
            <a:spLocks noGrp="1"/>
          </p:cNvSpPr>
          <p:nvPr>
            <p:ph type="ftr" sz="quarter" idx="5"/>
          </p:nvPr>
        </p:nvSpPr>
        <p:spPr>
          <a:xfrm>
            <a:off x="166826" y="6553200"/>
            <a:ext cx="2271573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 smtClean="0"/>
              <a:t>/</a:t>
            </a:r>
            <a:r>
              <a:rPr lang="en-US" spc="-15" dirty="0" smtClean="0"/>
              <a:t>D</a:t>
            </a:r>
            <a:r>
              <a:rPr spc="-15" dirty="0" smtClean="0"/>
              <a:t>e</a:t>
            </a:r>
            <a:r>
              <a:rPr spc="-10" dirty="0" smtClean="0"/>
              <a:t>p</a:t>
            </a:r>
            <a:r>
              <a:rPr spc="-15" dirty="0" smtClean="0"/>
              <a:t>a</a:t>
            </a:r>
            <a:r>
              <a:rPr spc="-5" dirty="0" smtClean="0"/>
              <a:t>rt</a:t>
            </a:r>
            <a:r>
              <a:rPr spc="5" dirty="0" smtClean="0"/>
              <a:t>m</a:t>
            </a:r>
            <a:r>
              <a:rPr spc="-10" dirty="0" smtClean="0"/>
              <a:t>e</a:t>
            </a:r>
            <a:r>
              <a:rPr spc="-15" dirty="0" smtClean="0"/>
              <a:t>n</a:t>
            </a:r>
            <a:r>
              <a:rPr spc="-5" dirty="0" smtClean="0"/>
              <a:t>t</a:t>
            </a:r>
            <a:r>
              <a:rPr lang="en-US" spc="-5" dirty="0" smtClean="0"/>
              <a:t> of industrial design</a:t>
            </a:r>
            <a:endParaRPr spc="-5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98728" y="268446"/>
            <a:ext cx="4580890" cy="4324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2605405" algn="l"/>
                <a:tab pos="2966720" algn="l"/>
              </a:tabLst>
            </a:pPr>
            <a:r>
              <a:rPr sz="3200" b="1" dirty="0">
                <a:solidFill>
                  <a:srgbClr val="FFFFFF"/>
                </a:solidFill>
                <a:latin typeface="Arial"/>
                <a:cs typeface="Arial"/>
              </a:rPr>
              <a:t>Correctn</a:t>
            </a:r>
            <a:r>
              <a:rPr sz="3200" b="1" spc="-1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3200" b="1" dirty="0">
                <a:solidFill>
                  <a:srgbClr val="FFFFFF"/>
                </a:solidFill>
                <a:latin typeface="Arial"/>
                <a:cs typeface="Arial"/>
              </a:rPr>
              <a:t>ss	:	3</a:t>
            </a:r>
            <a:r>
              <a:rPr sz="3200" b="1" spc="-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b="1" dirty="0">
                <a:solidFill>
                  <a:srgbClr val="FFFFFF"/>
                </a:solidFill>
                <a:latin typeface="Arial"/>
                <a:cs typeface="Arial"/>
              </a:rPr>
              <a:t>Le</a:t>
            </a:r>
            <a:r>
              <a:rPr sz="3200" b="1" spc="-15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3200" b="1" dirty="0">
                <a:solidFill>
                  <a:srgbClr val="FFFFFF"/>
                </a:solidFill>
                <a:latin typeface="Arial"/>
                <a:cs typeface="Arial"/>
              </a:rPr>
              <a:t>els</a:t>
            </a:r>
            <a:endParaRPr sz="32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15-11-2012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PAGE</a:t>
            </a:r>
            <a:r>
              <a:rPr spc="-20" dirty="0"/>
              <a:t> </a:t>
            </a:r>
            <a:r>
              <a:rPr dirty="0"/>
              <a:t>15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98728" y="2003844"/>
            <a:ext cx="7513320" cy="32569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0670" marR="83185" indent="-267970">
              <a:lnSpc>
                <a:spcPts val="2590"/>
              </a:lnSpc>
              <a:buClr>
                <a:srgbClr val="00ADEE"/>
              </a:buClr>
              <a:buFont typeface="Arial"/>
              <a:buChar char="•"/>
              <a:tabLst>
                <a:tab pos="281305" algn="l"/>
              </a:tabLst>
            </a:pP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S</a:t>
            </a:r>
            <a:r>
              <a:rPr sz="2400" b="1" spc="-35" dirty="0">
                <a:solidFill>
                  <a:srgbClr val="0F0F73"/>
                </a:solidFill>
                <a:latin typeface="Arial"/>
                <a:cs typeface="Arial"/>
              </a:rPr>
              <a:t>y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ntax</a:t>
            </a:r>
            <a:r>
              <a:rPr sz="2400" b="1" spc="5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(la</a:t>
            </a:r>
            <a:r>
              <a:rPr sz="2400" b="1" spc="-10" dirty="0">
                <a:solidFill>
                  <a:srgbClr val="0F0F73"/>
                </a:solidFill>
                <a:latin typeface="Arial"/>
                <a:cs typeface="Arial"/>
              </a:rPr>
              <a:t>n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g</a:t>
            </a:r>
            <a:r>
              <a:rPr sz="2400" b="1" spc="-10" dirty="0">
                <a:solidFill>
                  <a:srgbClr val="0F0F73"/>
                </a:solidFill>
                <a:latin typeface="Arial"/>
                <a:cs typeface="Arial"/>
              </a:rPr>
              <a:t>u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a</a:t>
            </a:r>
            <a:r>
              <a:rPr sz="2400" b="1" spc="-10" dirty="0">
                <a:solidFill>
                  <a:srgbClr val="0F0F73"/>
                </a:solidFill>
                <a:latin typeface="Arial"/>
                <a:cs typeface="Arial"/>
              </a:rPr>
              <a:t>g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e</a:t>
            </a:r>
            <a:r>
              <a:rPr sz="2400" b="1" spc="-15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form) : </a:t>
            </a:r>
            <a:r>
              <a:rPr sz="2400" b="1" spc="15" dirty="0">
                <a:solidFill>
                  <a:srgbClr val="0F0F73"/>
                </a:solidFill>
                <a:latin typeface="Arial"/>
                <a:cs typeface="Arial"/>
              </a:rPr>
              <a:t>w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ell</a:t>
            </a:r>
            <a:r>
              <a:rPr sz="2400" b="1" spc="5" dirty="0">
                <a:solidFill>
                  <a:srgbClr val="0F0F73"/>
                </a:solidFill>
                <a:latin typeface="Arial"/>
                <a:cs typeface="Arial"/>
              </a:rPr>
              <a:t>f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ormed</a:t>
            </a:r>
            <a:r>
              <a:rPr sz="2400" b="1" spc="-65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gramm</a:t>
            </a:r>
            <a:r>
              <a:rPr sz="2400" b="1" spc="-10" dirty="0">
                <a:solidFill>
                  <a:srgbClr val="0F0F73"/>
                </a:solidFill>
                <a:latin typeface="Arial"/>
                <a:cs typeface="Arial"/>
              </a:rPr>
              <a:t>a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tic</a:t>
            </a:r>
            <a:r>
              <a:rPr sz="2400" b="1" spc="-10" dirty="0">
                <a:solidFill>
                  <a:srgbClr val="0F0F73"/>
                </a:solidFill>
                <a:latin typeface="Arial"/>
                <a:cs typeface="Arial"/>
              </a:rPr>
              <a:t>a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l ex</a:t>
            </a:r>
            <a:r>
              <a:rPr sz="2400" b="1" spc="-10" dirty="0">
                <a:solidFill>
                  <a:srgbClr val="0F0F73"/>
                </a:solidFill>
                <a:latin typeface="Arial"/>
                <a:cs typeface="Arial"/>
              </a:rPr>
              <a:t>p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ressions: orders of</a:t>
            </a:r>
            <a:r>
              <a:rPr sz="2400" b="1" spc="-15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brac</a:t>
            </a:r>
            <a:r>
              <a:rPr sz="2400" b="1" spc="-10" dirty="0">
                <a:solidFill>
                  <a:srgbClr val="0F0F73"/>
                </a:solidFill>
                <a:latin typeface="Arial"/>
                <a:cs typeface="Arial"/>
              </a:rPr>
              <a:t>k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ets,</a:t>
            </a:r>
            <a:r>
              <a:rPr sz="2400" b="1" spc="15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semicolons, op</a:t>
            </a:r>
            <a:r>
              <a:rPr sz="2400" b="1" spc="-10" dirty="0">
                <a:solidFill>
                  <a:srgbClr val="0F0F73"/>
                </a:solidFill>
                <a:latin typeface="Arial"/>
                <a:cs typeface="Arial"/>
              </a:rPr>
              <a:t>e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rators,</a:t>
            </a:r>
            <a:r>
              <a:rPr sz="2400" b="1" spc="-15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let</a:t>
            </a:r>
            <a:r>
              <a:rPr sz="2400" b="1" spc="5" dirty="0">
                <a:solidFill>
                  <a:srgbClr val="0F0F73"/>
                </a:solidFill>
                <a:latin typeface="Arial"/>
                <a:cs typeface="Arial"/>
              </a:rPr>
              <a:t>t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ers and</a:t>
            </a:r>
            <a:r>
              <a:rPr sz="2400" b="1" spc="-15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numbers.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8"/>
              </a:spcBef>
              <a:buClr>
                <a:srgbClr val="00ADEE"/>
              </a:buClr>
              <a:buFont typeface="Arial"/>
              <a:buChar char="•"/>
            </a:pPr>
            <a:endParaRPr sz="3250">
              <a:latin typeface="Times New Roman"/>
              <a:cs typeface="Times New Roman"/>
            </a:endParaRPr>
          </a:p>
          <a:p>
            <a:pPr marL="280670" marR="5080" indent="-267970">
              <a:lnSpc>
                <a:spcPts val="2590"/>
              </a:lnSpc>
              <a:buClr>
                <a:srgbClr val="00ADEE"/>
              </a:buClr>
              <a:buFont typeface="Arial"/>
              <a:buChar char="•"/>
              <a:tabLst>
                <a:tab pos="281305" algn="l"/>
              </a:tabLst>
            </a:pP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T</a:t>
            </a:r>
            <a:r>
              <a:rPr sz="2400" b="1" spc="-30" dirty="0">
                <a:solidFill>
                  <a:srgbClr val="0F0F73"/>
                </a:solidFill>
                <a:latin typeface="Arial"/>
                <a:cs typeface="Arial"/>
              </a:rPr>
              <a:t>y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pes</a:t>
            </a:r>
            <a:r>
              <a:rPr sz="2400" b="1" spc="5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(kinds</a:t>
            </a:r>
            <a:r>
              <a:rPr sz="2400" b="1" spc="-10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of things)</a:t>
            </a:r>
            <a:r>
              <a:rPr sz="2400" b="1" spc="-20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: distingh</a:t>
            </a:r>
            <a:r>
              <a:rPr sz="2400" b="1" spc="-10" dirty="0">
                <a:solidFill>
                  <a:srgbClr val="0F0F73"/>
                </a:solidFill>
                <a:latin typeface="Arial"/>
                <a:cs typeface="Arial"/>
              </a:rPr>
              <a:t>u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ish</a:t>
            </a:r>
            <a:r>
              <a:rPr sz="2400" b="1" spc="-45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ap</a:t>
            </a:r>
            <a:r>
              <a:rPr sz="2400" b="1" spc="-10" dirty="0">
                <a:solidFill>
                  <a:srgbClr val="0F0F73"/>
                </a:solidFill>
                <a:latin typeface="Arial"/>
                <a:cs typeface="Arial"/>
              </a:rPr>
              <a:t>p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les </a:t>
            </a:r>
            <a:r>
              <a:rPr sz="2400" b="1" spc="5" dirty="0">
                <a:solidFill>
                  <a:srgbClr val="0F0F73"/>
                </a:solidFill>
                <a:latin typeface="Arial"/>
                <a:cs typeface="Arial"/>
              </a:rPr>
              <a:t>f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rom oran</a:t>
            </a:r>
            <a:r>
              <a:rPr sz="2400" b="1" spc="-10" dirty="0">
                <a:solidFill>
                  <a:srgbClr val="0F0F73"/>
                </a:solidFill>
                <a:latin typeface="Arial"/>
                <a:cs typeface="Arial"/>
              </a:rPr>
              <a:t>g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es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Clr>
                <a:srgbClr val="00ADEE"/>
              </a:buClr>
              <a:buFont typeface="Arial"/>
              <a:buChar char="•"/>
            </a:pPr>
            <a:endParaRPr sz="2950">
              <a:latin typeface="Times New Roman"/>
              <a:cs typeface="Times New Roman"/>
            </a:endParaRPr>
          </a:p>
          <a:p>
            <a:pPr marL="280670" indent="-267970">
              <a:lnSpc>
                <a:spcPts val="2735"/>
              </a:lnSpc>
              <a:buClr>
                <a:srgbClr val="00ADEE"/>
              </a:buClr>
              <a:buFont typeface="Arial"/>
              <a:buChar char="•"/>
              <a:tabLst>
                <a:tab pos="281305" algn="l"/>
              </a:tabLst>
            </a:pP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S</a:t>
            </a:r>
            <a:r>
              <a:rPr sz="2400" b="1" spc="-10" dirty="0">
                <a:solidFill>
                  <a:srgbClr val="0F0F73"/>
                </a:solidFill>
                <a:latin typeface="Arial"/>
                <a:cs typeface="Arial"/>
              </a:rPr>
              <a:t>e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mantics</a:t>
            </a:r>
            <a:r>
              <a:rPr sz="2400" b="1" spc="-15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(mea</a:t>
            </a:r>
            <a:r>
              <a:rPr sz="2400" b="1" spc="-10" dirty="0">
                <a:solidFill>
                  <a:srgbClr val="0F0F73"/>
                </a:solidFill>
                <a:latin typeface="Arial"/>
                <a:cs typeface="Arial"/>
              </a:rPr>
              <a:t>n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ing) : d</a:t>
            </a:r>
            <a:r>
              <a:rPr sz="2400" b="1" spc="-10" dirty="0">
                <a:solidFill>
                  <a:srgbClr val="0F0F73"/>
                </a:solidFill>
                <a:latin typeface="Arial"/>
                <a:cs typeface="Arial"/>
              </a:rPr>
              <a:t>o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es</a:t>
            </a:r>
            <a:r>
              <a:rPr sz="2400" b="1" spc="-15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the program do</a:t>
            </a:r>
            <a:r>
              <a:rPr sz="2400" b="1" spc="-10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400" b="1" spc="15" dirty="0">
                <a:solidFill>
                  <a:srgbClr val="0F0F73"/>
                </a:solidFill>
                <a:latin typeface="Arial"/>
                <a:cs typeface="Arial"/>
              </a:rPr>
              <a:t>w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hat</a:t>
            </a:r>
            <a:endParaRPr sz="2400">
              <a:latin typeface="Arial"/>
              <a:cs typeface="Arial"/>
            </a:endParaRPr>
          </a:p>
          <a:p>
            <a:pPr marL="280670">
              <a:lnSpc>
                <a:spcPts val="2735"/>
              </a:lnSpc>
            </a:pPr>
            <a:r>
              <a:rPr sz="2400" b="1" spc="-30" dirty="0">
                <a:solidFill>
                  <a:srgbClr val="0F0F73"/>
                </a:solidFill>
                <a:latin typeface="Arial"/>
                <a:cs typeface="Arial"/>
              </a:rPr>
              <a:t>y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ou</a:t>
            </a:r>
            <a:r>
              <a:rPr sz="2400" b="1" spc="-10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400" b="1" spc="25" dirty="0">
                <a:solidFill>
                  <a:srgbClr val="0F0F73"/>
                </a:solidFill>
                <a:latin typeface="Arial"/>
                <a:cs typeface="Arial"/>
              </a:rPr>
              <a:t>w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a</a:t>
            </a:r>
            <a:r>
              <a:rPr sz="2400" b="1" spc="-10" dirty="0">
                <a:solidFill>
                  <a:srgbClr val="0F0F73"/>
                </a:solidFill>
                <a:latin typeface="Arial"/>
                <a:cs typeface="Arial"/>
              </a:rPr>
              <a:t>n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t</a:t>
            </a:r>
            <a:r>
              <a:rPr sz="2400" b="1" spc="-30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?</a:t>
            </a:r>
            <a:endParaRPr sz="2400">
              <a:latin typeface="Arial"/>
              <a:cs typeface="Arial"/>
            </a:endParaRPr>
          </a:p>
        </p:txBody>
      </p:sp>
      <p:sp>
        <p:nvSpPr>
          <p:cNvPr id="7" name="object 10"/>
          <p:cNvSpPr txBox="1">
            <a:spLocks noGrp="1"/>
          </p:cNvSpPr>
          <p:nvPr>
            <p:ph type="ftr" sz="quarter" idx="5"/>
          </p:nvPr>
        </p:nvSpPr>
        <p:spPr>
          <a:xfrm>
            <a:off x="166826" y="6553200"/>
            <a:ext cx="2271573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 smtClean="0"/>
              <a:t>/</a:t>
            </a:r>
            <a:r>
              <a:rPr lang="en-US" spc="-15" dirty="0" smtClean="0"/>
              <a:t>D</a:t>
            </a:r>
            <a:r>
              <a:rPr spc="-15" dirty="0" smtClean="0"/>
              <a:t>e</a:t>
            </a:r>
            <a:r>
              <a:rPr spc="-10" dirty="0" smtClean="0"/>
              <a:t>p</a:t>
            </a:r>
            <a:r>
              <a:rPr spc="-15" dirty="0" smtClean="0"/>
              <a:t>a</a:t>
            </a:r>
            <a:r>
              <a:rPr spc="-5" dirty="0" smtClean="0"/>
              <a:t>rt</a:t>
            </a:r>
            <a:r>
              <a:rPr spc="5" dirty="0" smtClean="0"/>
              <a:t>m</a:t>
            </a:r>
            <a:r>
              <a:rPr spc="-10" dirty="0" smtClean="0"/>
              <a:t>e</a:t>
            </a:r>
            <a:r>
              <a:rPr spc="-15" dirty="0" smtClean="0"/>
              <a:t>n</a:t>
            </a:r>
            <a:r>
              <a:rPr spc="-5" dirty="0" smtClean="0"/>
              <a:t>t</a:t>
            </a:r>
            <a:r>
              <a:rPr lang="en-US" spc="-5" dirty="0" smtClean="0"/>
              <a:t> of industrial design</a:t>
            </a:r>
            <a:endParaRPr spc="-5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98728" y="268446"/>
            <a:ext cx="4580890" cy="4324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2605405" algn="l"/>
                <a:tab pos="2966720" algn="l"/>
              </a:tabLst>
            </a:pPr>
            <a:r>
              <a:rPr sz="3200" b="1" dirty="0">
                <a:solidFill>
                  <a:srgbClr val="FFFFFF"/>
                </a:solidFill>
                <a:latin typeface="Arial"/>
                <a:cs typeface="Arial"/>
              </a:rPr>
              <a:t>Correctn</a:t>
            </a:r>
            <a:r>
              <a:rPr sz="3200" b="1" spc="-1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3200" b="1" dirty="0">
                <a:solidFill>
                  <a:srgbClr val="FFFFFF"/>
                </a:solidFill>
                <a:latin typeface="Arial"/>
                <a:cs typeface="Arial"/>
              </a:rPr>
              <a:t>ss	:	3</a:t>
            </a:r>
            <a:r>
              <a:rPr sz="3200" b="1" spc="-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b="1" dirty="0">
                <a:solidFill>
                  <a:srgbClr val="FFFFFF"/>
                </a:solidFill>
                <a:latin typeface="Arial"/>
                <a:cs typeface="Arial"/>
              </a:rPr>
              <a:t>Le</a:t>
            </a:r>
            <a:r>
              <a:rPr sz="3200" b="1" spc="-15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3200" b="1" dirty="0">
                <a:solidFill>
                  <a:srgbClr val="FFFFFF"/>
                </a:solidFill>
                <a:latin typeface="Arial"/>
                <a:cs typeface="Arial"/>
              </a:rPr>
              <a:t>els</a:t>
            </a:r>
            <a:endParaRPr sz="32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15-11-2012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PAGE</a:t>
            </a:r>
            <a:r>
              <a:rPr spc="-20" dirty="0"/>
              <a:t> </a:t>
            </a:r>
            <a:r>
              <a:rPr dirty="0"/>
              <a:t>15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98728" y="2003844"/>
            <a:ext cx="7513320" cy="233397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0670" marR="83185" indent="-267970">
              <a:lnSpc>
                <a:spcPts val="2590"/>
              </a:lnSpc>
              <a:buClr>
                <a:srgbClr val="00ADEE"/>
              </a:buClr>
              <a:buFont typeface="Arial"/>
              <a:buChar char="•"/>
              <a:tabLst>
                <a:tab pos="281305" algn="l"/>
              </a:tabLst>
            </a:pPr>
            <a:r>
              <a:rPr lang="en-US" sz="2400" b="1" dirty="0" err="1">
                <a:solidFill>
                  <a:srgbClr val="0F0F73"/>
                </a:solidFill>
                <a:latin typeface="Arial"/>
                <a:cs typeface="Arial"/>
              </a:rPr>
              <a:t>Berlage</a:t>
            </a:r>
            <a:r>
              <a:rPr lang="en-US" sz="2400" b="1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lang="en-US" sz="2400" b="1" dirty="0" err="1">
                <a:solidFill>
                  <a:srgbClr val="0F0F73"/>
                </a:solidFill>
                <a:latin typeface="Arial"/>
                <a:cs typeface="Arial"/>
              </a:rPr>
              <a:t>boult</a:t>
            </a:r>
            <a:r>
              <a:rPr lang="en-US" sz="2400" b="1" dirty="0">
                <a:solidFill>
                  <a:srgbClr val="0F0F73"/>
                </a:solidFill>
                <a:latin typeface="Arial"/>
                <a:cs typeface="Arial"/>
              </a:rPr>
              <a:t> the </a:t>
            </a:r>
            <a:r>
              <a:rPr lang="en-US" sz="2400" b="1" dirty="0" err="1">
                <a:solidFill>
                  <a:srgbClr val="0F0F73"/>
                </a:solidFill>
                <a:latin typeface="Arial"/>
                <a:cs typeface="Arial"/>
              </a:rPr>
              <a:t>Schröder</a:t>
            </a:r>
            <a:r>
              <a:rPr lang="en-US" sz="2400" b="1" dirty="0">
                <a:solidFill>
                  <a:srgbClr val="0F0F73"/>
                </a:solidFill>
                <a:latin typeface="Arial"/>
                <a:cs typeface="Arial"/>
              </a:rPr>
              <a:t> house</a:t>
            </a:r>
          </a:p>
          <a:p>
            <a:pPr marL="280670" marR="83185" indent="-267970">
              <a:lnSpc>
                <a:spcPts val="2590"/>
              </a:lnSpc>
              <a:buClr>
                <a:srgbClr val="00ADEE"/>
              </a:buClr>
              <a:buFont typeface="Arial"/>
              <a:buChar char="•"/>
              <a:tabLst>
                <a:tab pos="281305" algn="l"/>
              </a:tabLst>
            </a:pPr>
            <a:endParaRPr lang="en-US" sz="2400" b="1" dirty="0" smtClean="0">
              <a:solidFill>
                <a:srgbClr val="0F0F73"/>
              </a:solidFill>
              <a:latin typeface="Arial"/>
              <a:cs typeface="Arial"/>
            </a:endParaRPr>
          </a:p>
          <a:p>
            <a:pPr marL="280670" marR="83185" indent="-267970">
              <a:lnSpc>
                <a:spcPts val="2590"/>
              </a:lnSpc>
              <a:buClr>
                <a:srgbClr val="00ADEE"/>
              </a:buClr>
              <a:buFont typeface="Arial"/>
              <a:buChar char="•"/>
              <a:tabLst>
                <a:tab pos="281305" algn="l"/>
              </a:tabLst>
            </a:pPr>
            <a:r>
              <a:rPr lang="en-US" sz="2400" b="1" dirty="0" err="1" smtClean="0">
                <a:solidFill>
                  <a:srgbClr val="0F0F73"/>
                </a:solidFill>
                <a:latin typeface="Arial"/>
                <a:cs typeface="Arial"/>
              </a:rPr>
              <a:t>Berlage</a:t>
            </a:r>
            <a:r>
              <a:rPr lang="en-US" sz="2400" b="1" dirty="0" smtClean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lang="en-US" sz="2400" b="1" dirty="0">
                <a:solidFill>
                  <a:srgbClr val="0F0F73"/>
                </a:solidFill>
                <a:latin typeface="Arial"/>
                <a:cs typeface="Arial"/>
              </a:rPr>
              <a:t>build the </a:t>
            </a:r>
            <a:r>
              <a:rPr lang="en-US" sz="2400" b="1" dirty="0" err="1">
                <a:solidFill>
                  <a:srgbClr val="0F0F73"/>
                </a:solidFill>
                <a:latin typeface="Arial"/>
                <a:cs typeface="Arial"/>
              </a:rPr>
              <a:t>Schröder</a:t>
            </a:r>
            <a:r>
              <a:rPr lang="en-US" sz="2400" b="1" dirty="0">
                <a:solidFill>
                  <a:srgbClr val="0F0F73"/>
                </a:solidFill>
                <a:latin typeface="Arial"/>
                <a:cs typeface="Arial"/>
              </a:rPr>
              <a:t> house</a:t>
            </a:r>
          </a:p>
          <a:p>
            <a:pPr marL="280670" marR="83185" indent="-267970">
              <a:lnSpc>
                <a:spcPts val="2590"/>
              </a:lnSpc>
              <a:buClr>
                <a:srgbClr val="00ADEE"/>
              </a:buClr>
              <a:buFont typeface="Arial"/>
              <a:buChar char="•"/>
              <a:tabLst>
                <a:tab pos="281305" algn="l"/>
              </a:tabLst>
            </a:pPr>
            <a:endParaRPr lang="en-US" sz="2400" b="1" dirty="0" smtClean="0">
              <a:solidFill>
                <a:srgbClr val="0F0F73"/>
              </a:solidFill>
              <a:latin typeface="Arial"/>
              <a:cs typeface="Arial"/>
            </a:endParaRPr>
          </a:p>
          <a:p>
            <a:pPr marL="280670" marR="83185" indent="-267970">
              <a:lnSpc>
                <a:spcPts val="2590"/>
              </a:lnSpc>
              <a:buClr>
                <a:srgbClr val="00ADEE"/>
              </a:buClr>
              <a:buFont typeface="Arial"/>
              <a:buChar char="•"/>
              <a:tabLst>
                <a:tab pos="281305" algn="l"/>
              </a:tabLst>
            </a:pPr>
            <a:r>
              <a:rPr lang="en-US" sz="2400" b="1" dirty="0" err="1" smtClean="0">
                <a:solidFill>
                  <a:srgbClr val="0F0F73"/>
                </a:solidFill>
                <a:latin typeface="Arial"/>
                <a:cs typeface="Arial"/>
              </a:rPr>
              <a:t>Berlage</a:t>
            </a:r>
            <a:r>
              <a:rPr lang="en-US" sz="2400" b="1" dirty="0" smtClean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lang="en-US" sz="2400" b="1" dirty="0">
                <a:solidFill>
                  <a:srgbClr val="0F0F73"/>
                </a:solidFill>
                <a:latin typeface="Arial"/>
                <a:cs typeface="Arial"/>
              </a:rPr>
              <a:t>built the </a:t>
            </a:r>
            <a:r>
              <a:rPr lang="en-US" sz="2400" b="1" dirty="0" err="1">
                <a:solidFill>
                  <a:srgbClr val="0F0F73"/>
                </a:solidFill>
                <a:latin typeface="Arial"/>
                <a:cs typeface="Arial"/>
              </a:rPr>
              <a:t>Schröder</a:t>
            </a:r>
            <a:r>
              <a:rPr lang="en-US" sz="2400" b="1" dirty="0">
                <a:solidFill>
                  <a:srgbClr val="0F0F73"/>
                </a:solidFill>
                <a:latin typeface="Arial"/>
                <a:cs typeface="Arial"/>
              </a:rPr>
              <a:t> house</a:t>
            </a:r>
          </a:p>
          <a:p>
            <a:pPr marL="280670" marR="83185" indent="-267970">
              <a:lnSpc>
                <a:spcPts val="2590"/>
              </a:lnSpc>
              <a:buClr>
                <a:srgbClr val="00ADEE"/>
              </a:buClr>
              <a:buFont typeface="Arial"/>
              <a:buChar char="•"/>
              <a:tabLst>
                <a:tab pos="281305" algn="l"/>
              </a:tabLst>
            </a:pPr>
            <a:endParaRPr lang="en-US" sz="2400" b="1" dirty="0" smtClean="0">
              <a:solidFill>
                <a:srgbClr val="0F0F73"/>
              </a:solidFill>
              <a:latin typeface="Arial"/>
              <a:cs typeface="Arial"/>
            </a:endParaRPr>
          </a:p>
          <a:p>
            <a:pPr marL="280670" marR="83185" indent="-267970">
              <a:lnSpc>
                <a:spcPts val="2590"/>
              </a:lnSpc>
              <a:buClr>
                <a:srgbClr val="00ADEE"/>
              </a:buClr>
              <a:buFont typeface="Arial"/>
              <a:buChar char="•"/>
              <a:tabLst>
                <a:tab pos="281305" algn="l"/>
              </a:tabLst>
            </a:pPr>
            <a:r>
              <a:rPr lang="en-US" sz="2400" b="1" dirty="0" smtClean="0">
                <a:solidFill>
                  <a:srgbClr val="0F0F73"/>
                </a:solidFill>
                <a:latin typeface="Arial"/>
                <a:cs typeface="Arial"/>
              </a:rPr>
              <a:t>Rietveld </a:t>
            </a:r>
            <a:r>
              <a:rPr lang="en-US" sz="2400" b="1" dirty="0">
                <a:solidFill>
                  <a:srgbClr val="0F0F73"/>
                </a:solidFill>
                <a:latin typeface="Arial"/>
                <a:cs typeface="Arial"/>
              </a:rPr>
              <a:t>built the </a:t>
            </a:r>
            <a:r>
              <a:rPr lang="en-US" sz="2400" b="1" dirty="0" err="1">
                <a:solidFill>
                  <a:srgbClr val="0F0F73"/>
                </a:solidFill>
                <a:latin typeface="Arial"/>
                <a:cs typeface="Arial"/>
              </a:rPr>
              <a:t>Schröder</a:t>
            </a:r>
            <a:r>
              <a:rPr lang="en-US" sz="2400" b="1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lang="en-US" sz="2400" b="1" dirty="0" smtClean="0">
                <a:solidFill>
                  <a:srgbClr val="0F0F73"/>
                </a:solidFill>
                <a:latin typeface="Arial"/>
                <a:cs typeface="Arial"/>
              </a:rPr>
              <a:t>house</a:t>
            </a:r>
            <a:endParaRPr sz="2400" dirty="0">
              <a:latin typeface="Arial"/>
              <a:cs typeface="Arial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8600" y="6477000"/>
            <a:ext cx="41148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>
                <a:solidFill>
                  <a:srgbClr val="7030A0"/>
                </a:solidFill>
              </a:rPr>
              <a:t>Image: </a:t>
            </a:r>
            <a:r>
              <a:rPr lang="en-US" sz="1050" dirty="0">
                <a:solidFill>
                  <a:srgbClr val="7030A0"/>
                </a:solidFill>
              </a:rPr>
              <a:t>Rietveld </a:t>
            </a:r>
            <a:r>
              <a:rPr lang="en-US" sz="1050" dirty="0" err="1">
                <a:solidFill>
                  <a:srgbClr val="7030A0"/>
                </a:solidFill>
              </a:rPr>
              <a:t>Schröderhuis</a:t>
            </a:r>
            <a:r>
              <a:rPr lang="en-US" sz="1050" dirty="0">
                <a:solidFill>
                  <a:srgbClr val="7030A0"/>
                </a:solidFill>
              </a:rPr>
              <a:t> </a:t>
            </a:r>
            <a:r>
              <a:rPr lang="en-US" sz="1050" dirty="0" smtClean="0">
                <a:solidFill>
                  <a:srgbClr val="7030A0"/>
                </a:solidFill>
              </a:rPr>
              <a:t>HayKranen-20.JPG, Wikimedia Commons</a:t>
            </a:r>
            <a:endParaRPr lang="en-US" sz="1050" dirty="0">
              <a:solidFill>
                <a:srgbClr val="7030A0"/>
              </a:solidFill>
            </a:endParaRPr>
          </a:p>
        </p:txBody>
      </p:sp>
      <p:pic>
        <p:nvPicPr>
          <p:cNvPr id="2050" name="Picture 2" descr="File:Rietveld Schröderhuis HayKranen-20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4495800"/>
            <a:ext cx="2473284" cy="1647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10147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  <a:tabLst>
                <a:tab pos="1593215" algn="l"/>
              </a:tabLst>
            </a:pPr>
            <a:r>
              <a:rPr sz="2800" spc="-20" dirty="0">
                <a:latin typeface="Arial"/>
                <a:cs typeface="Arial"/>
              </a:rPr>
              <a:t>S</a:t>
            </a:r>
            <a:r>
              <a:rPr sz="2800" spc="-60" dirty="0">
                <a:latin typeface="Arial"/>
                <a:cs typeface="Arial"/>
              </a:rPr>
              <a:t>y</a:t>
            </a:r>
            <a:r>
              <a:rPr sz="2800" spc="-15" dirty="0">
                <a:latin typeface="Arial"/>
                <a:cs typeface="Arial"/>
              </a:rPr>
              <a:t>ntax</a:t>
            </a:r>
            <a:r>
              <a:rPr sz="2800" spc="40" dirty="0">
                <a:latin typeface="Arial"/>
                <a:cs typeface="Arial"/>
              </a:rPr>
              <a:t> </a:t>
            </a:r>
            <a:r>
              <a:rPr sz="2800" spc="-10" dirty="0">
                <a:latin typeface="Arial"/>
                <a:cs typeface="Arial"/>
              </a:rPr>
              <a:t>:</a:t>
            </a:r>
            <a:r>
              <a:rPr sz="2800" dirty="0">
                <a:latin typeface="Arial"/>
                <a:cs typeface="Arial"/>
              </a:rPr>
              <a:t>	</a:t>
            </a:r>
            <a:r>
              <a:rPr sz="2800" spc="-15" dirty="0">
                <a:latin typeface="Arial"/>
                <a:cs typeface="Arial"/>
              </a:rPr>
              <a:t>well</a:t>
            </a:r>
            <a:r>
              <a:rPr sz="2800" spc="-5" dirty="0">
                <a:latin typeface="Arial"/>
                <a:cs typeface="Arial"/>
              </a:rPr>
              <a:t>f</a:t>
            </a:r>
            <a:r>
              <a:rPr sz="2800" spc="-20" dirty="0">
                <a:latin typeface="Arial"/>
                <a:cs typeface="Arial"/>
              </a:rPr>
              <a:t>ormed</a:t>
            </a:r>
            <a:r>
              <a:rPr sz="2800" spc="-5" dirty="0">
                <a:latin typeface="Arial"/>
                <a:cs typeface="Arial"/>
              </a:rPr>
              <a:t> </a:t>
            </a:r>
            <a:r>
              <a:rPr sz="2800" spc="-15" dirty="0">
                <a:latin typeface="Arial"/>
                <a:cs typeface="Arial"/>
              </a:rPr>
              <a:t>or</a:t>
            </a:r>
            <a:r>
              <a:rPr sz="2800" spc="-5" dirty="0">
                <a:latin typeface="Arial"/>
                <a:cs typeface="Arial"/>
              </a:rPr>
              <a:t> </a:t>
            </a:r>
            <a:r>
              <a:rPr sz="2800" spc="-15" dirty="0">
                <a:latin typeface="Arial"/>
                <a:cs typeface="Arial"/>
              </a:rPr>
              <a:t>not</a:t>
            </a:r>
            <a:r>
              <a:rPr sz="2800" spc="10" dirty="0">
                <a:latin typeface="Arial"/>
                <a:cs typeface="Arial"/>
              </a:rPr>
              <a:t> </a:t>
            </a:r>
            <a:r>
              <a:rPr sz="2800" spc="-20" dirty="0">
                <a:latin typeface="Arial"/>
                <a:cs typeface="Arial"/>
              </a:rPr>
              <a:t>?</a:t>
            </a:r>
            <a:r>
              <a:rPr sz="2800" spc="-10" dirty="0">
                <a:latin typeface="Arial"/>
                <a:cs typeface="Arial"/>
              </a:rPr>
              <a:t> </a:t>
            </a:r>
            <a:r>
              <a:rPr sz="2800" spc="-15" dirty="0"/>
              <a:t>Try</a:t>
            </a:r>
            <a:r>
              <a:rPr sz="2800" spc="-10" dirty="0"/>
              <a:t> </a:t>
            </a:r>
            <a:r>
              <a:rPr sz="2800" spc="-20" dirty="0"/>
              <a:t>some</a:t>
            </a:r>
            <a:r>
              <a:rPr sz="2800" spc="15" dirty="0"/>
              <a:t> </a:t>
            </a:r>
            <a:r>
              <a:rPr sz="2800" spc="-20" dirty="0"/>
              <a:t>e</a:t>
            </a:r>
            <a:r>
              <a:rPr sz="2800" spc="-15" dirty="0"/>
              <a:t>x</a:t>
            </a:r>
            <a:r>
              <a:rPr sz="2800" spc="-20" dirty="0"/>
              <a:t>amples</a:t>
            </a:r>
            <a:r>
              <a:rPr sz="2800" spc="20" dirty="0"/>
              <a:t> </a:t>
            </a:r>
            <a:r>
              <a:rPr sz="2800" spc="-30" dirty="0"/>
              <a:t>…</a:t>
            </a:r>
            <a:endParaRPr sz="2800">
              <a:latin typeface="Arial"/>
              <a:cs typeface="Arial"/>
            </a:endParaRPr>
          </a:p>
        </p:txBody>
      </p:sp>
      <p:sp>
        <p:nvSpPr>
          <p:cNvPr id="12" name="object 12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15-11-2012</a:t>
            </a:r>
          </a:p>
        </p:txBody>
      </p:sp>
      <p:sp>
        <p:nvSpPr>
          <p:cNvPr id="13" name="object 1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PAGE</a:t>
            </a:r>
            <a:r>
              <a:rPr spc="-20" dirty="0"/>
              <a:t> </a:t>
            </a:r>
            <a:r>
              <a:rPr dirty="0"/>
              <a:t>16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98728" y="1752600"/>
            <a:ext cx="4049472" cy="14875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0670" indent="-267970">
              <a:lnSpc>
                <a:spcPct val="100000"/>
              </a:lnSpc>
              <a:buClr>
                <a:srgbClr val="00ADEE"/>
              </a:buClr>
              <a:buFont typeface="Arial"/>
              <a:buChar char="•"/>
              <a:tabLst>
                <a:tab pos="281305" algn="l"/>
              </a:tabLst>
            </a:pPr>
            <a:r>
              <a:rPr sz="1800" b="1" dirty="0">
                <a:solidFill>
                  <a:srgbClr val="0F0F73"/>
                </a:solidFill>
                <a:latin typeface="Courier New" pitchFamily="49" charset="0"/>
                <a:cs typeface="Courier New" pitchFamily="49" charset="0"/>
              </a:rPr>
              <a:t>pri</a:t>
            </a:r>
            <a:r>
              <a:rPr sz="1800" b="1" spc="5" dirty="0">
                <a:solidFill>
                  <a:srgbClr val="0F0F73"/>
                </a:solidFill>
                <a:latin typeface="Courier New" pitchFamily="49" charset="0"/>
                <a:cs typeface="Courier New" pitchFamily="49" charset="0"/>
              </a:rPr>
              <a:t>n</a:t>
            </a:r>
            <a:r>
              <a:rPr sz="1800" b="1" dirty="0">
                <a:solidFill>
                  <a:srgbClr val="0F0F73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sz="1800" b="1" dirty="0" smtClean="0">
                <a:solidFill>
                  <a:srgbClr val="0F0F73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smtClean="0">
                <a:solidFill>
                  <a:srgbClr val="0F0F73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sz="1800" b="1" dirty="0" err="1" smtClean="0">
                <a:solidFill>
                  <a:srgbClr val="0F0F73"/>
                </a:solidFill>
                <a:latin typeface="Courier New" pitchFamily="49" charset="0"/>
                <a:cs typeface="Courier New" pitchFamily="49" charset="0"/>
              </a:rPr>
              <a:t>hh</a:t>
            </a:r>
            <a:r>
              <a:rPr sz="1800" b="1" spc="5" dirty="0" err="1" smtClean="0">
                <a:solidFill>
                  <a:srgbClr val="0F0F73"/>
                </a:solidFill>
                <a:latin typeface="Courier New" pitchFamily="49" charset="0"/>
                <a:cs typeface="Courier New" pitchFamily="49" charset="0"/>
              </a:rPr>
              <a:t>h</a:t>
            </a:r>
            <a:r>
              <a:rPr sz="1800" b="1" dirty="0" err="1" smtClean="0">
                <a:solidFill>
                  <a:srgbClr val="0F0F73"/>
                </a:solidFill>
                <a:latin typeface="Courier New" pitchFamily="49" charset="0"/>
                <a:cs typeface="Courier New" pitchFamily="49" charset="0"/>
              </a:rPr>
              <a:t>h</a:t>
            </a:r>
            <a:r>
              <a:rPr lang="nl-NL" sz="1800" b="1" dirty="0" smtClean="0">
                <a:solidFill>
                  <a:srgbClr val="0F0F73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spc="5" dirty="0" err="1" smtClean="0">
                <a:solidFill>
                  <a:srgbClr val="0F0F73"/>
                </a:solidFill>
                <a:latin typeface="Courier New" pitchFamily="49" charset="0"/>
                <a:cs typeface="Courier New" pitchFamily="49" charset="0"/>
              </a:rPr>
              <a:t>g</a:t>
            </a:r>
            <a:r>
              <a:rPr lang="en-US" b="1" dirty="0" err="1" smtClean="0">
                <a:solidFill>
                  <a:srgbClr val="0F0F73"/>
                </a:solidFill>
                <a:latin typeface="Courier New" pitchFamily="49" charset="0"/>
                <a:cs typeface="Courier New" pitchFamily="49" charset="0"/>
              </a:rPr>
              <a:t>g</a:t>
            </a:r>
            <a:r>
              <a:rPr lang="en-US" b="1" spc="5" dirty="0" err="1" smtClean="0">
                <a:solidFill>
                  <a:srgbClr val="0F0F73"/>
                </a:solidFill>
                <a:latin typeface="Courier New" pitchFamily="49" charset="0"/>
                <a:cs typeface="Courier New" pitchFamily="49" charset="0"/>
              </a:rPr>
              <a:t>g</a:t>
            </a:r>
            <a:r>
              <a:rPr lang="en-US" b="1" dirty="0" smtClean="0">
                <a:solidFill>
                  <a:srgbClr val="0F0F73"/>
                </a:solidFill>
                <a:latin typeface="Courier New" pitchFamily="49" charset="0"/>
                <a:cs typeface="Courier New" pitchFamily="49" charset="0"/>
              </a:rPr>
              <a:t>");</a:t>
            </a:r>
            <a:endParaRPr sz="1800" dirty="0">
              <a:latin typeface="Courier New" pitchFamily="49" charset="0"/>
              <a:cs typeface="Courier New" pitchFamily="49" charset="0"/>
            </a:endParaRPr>
          </a:p>
          <a:p>
            <a:pPr marL="280670" indent="-267970">
              <a:lnSpc>
                <a:spcPct val="100000"/>
              </a:lnSpc>
              <a:spcBef>
                <a:spcPts val="215"/>
              </a:spcBef>
              <a:buClr>
                <a:srgbClr val="00ADEE"/>
              </a:buClr>
              <a:buFont typeface="Arial"/>
              <a:buChar char="•"/>
              <a:tabLst>
                <a:tab pos="281305" algn="l"/>
              </a:tabLst>
            </a:pPr>
            <a:r>
              <a:rPr sz="1800" b="1" dirty="0" smtClean="0">
                <a:solidFill>
                  <a:srgbClr val="0F0F73"/>
                </a:solidFill>
                <a:latin typeface="Courier New" pitchFamily="49" charset="0"/>
                <a:cs typeface="Courier New" pitchFamily="49" charset="0"/>
              </a:rPr>
              <a:t>pri</a:t>
            </a:r>
            <a:r>
              <a:rPr sz="1800" b="1" spc="5" dirty="0" smtClean="0">
                <a:solidFill>
                  <a:srgbClr val="0F0F73"/>
                </a:solidFill>
                <a:latin typeface="Courier New" pitchFamily="49" charset="0"/>
                <a:cs typeface="Courier New" pitchFamily="49" charset="0"/>
              </a:rPr>
              <a:t>n</a:t>
            </a:r>
            <a:r>
              <a:rPr sz="1800" b="1" dirty="0" smtClean="0">
                <a:solidFill>
                  <a:srgbClr val="0F0F73"/>
                </a:solidFill>
                <a:latin typeface="Courier New" pitchFamily="49" charset="0"/>
                <a:cs typeface="Courier New" pitchFamily="49" charset="0"/>
              </a:rPr>
              <a:t>t(</a:t>
            </a:r>
            <a:r>
              <a:rPr lang="en-US" b="1" dirty="0" smtClean="0">
                <a:solidFill>
                  <a:srgbClr val="0F0F73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sz="1800" b="1" dirty="0" smtClean="0">
                <a:solidFill>
                  <a:srgbClr val="0F0F73"/>
                </a:solidFill>
                <a:latin typeface="Courier New" pitchFamily="49" charset="0"/>
                <a:cs typeface="Courier New" pitchFamily="49" charset="0"/>
              </a:rPr>
              <a:t>a</a:t>
            </a:r>
            <a:r>
              <a:rPr lang="en-US" b="1" dirty="0" smtClean="0">
                <a:solidFill>
                  <a:srgbClr val="0F0F73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sz="1800" b="1" dirty="0" smtClean="0">
                <a:solidFill>
                  <a:srgbClr val="0F0F73"/>
                </a:solidFill>
                <a:latin typeface="Courier New" pitchFamily="49" charset="0"/>
                <a:cs typeface="Courier New" pitchFamily="49" charset="0"/>
              </a:rPr>
              <a:t>); </a:t>
            </a:r>
            <a:r>
              <a:rPr sz="1800" b="1" spc="5" dirty="0" smtClean="0">
                <a:solidFill>
                  <a:srgbClr val="0F0F73"/>
                </a:solidFill>
                <a:latin typeface="Courier New" pitchFamily="49" charset="0"/>
                <a:cs typeface="Courier New" pitchFamily="49" charset="0"/>
              </a:rPr>
              <a:t>p</a:t>
            </a:r>
            <a:r>
              <a:rPr sz="1800" b="1" dirty="0" smtClean="0">
                <a:solidFill>
                  <a:srgbClr val="0F0F73"/>
                </a:solidFill>
                <a:latin typeface="Courier New" pitchFamily="49" charset="0"/>
                <a:cs typeface="Courier New" pitchFamily="49" charset="0"/>
              </a:rPr>
              <a:t>rint(</a:t>
            </a:r>
            <a:r>
              <a:rPr lang="en-US" b="1" dirty="0" smtClean="0">
                <a:solidFill>
                  <a:srgbClr val="0F0F73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sz="1800" b="1" spc="5" dirty="0" smtClean="0">
                <a:solidFill>
                  <a:srgbClr val="0F0F73"/>
                </a:solidFill>
                <a:latin typeface="Courier New" pitchFamily="49" charset="0"/>
                <a:cs typeface="Courier New" pitchFamily="49" charset="0"/>
              </a:rPr>
              <a:t>b</a:t>
            </a:r>
            <a:r>
              <a:rPr lang="en-US" b="1" dirty="0" smtClean="0">
                <a:solidFill>
                  <a:srgbClr val="0F0F73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sz="1800" b="1" dirty="0" smtClean="0">
                <a:solidFill>
                  <a:srgbClr val="0F0F73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nl-NL" sz="1800" b="1" dirty="0" smtClean="0">
                <a:solidFill>
                  <a:srgbClr val="0F0F73"/>
                </a:solidFill>
                <a:latin typeface="Courier New" pitchFamily="49" charset="0"/>
                <a:cs typeface="Courier New" pitchFamily="49" charset="0"/>
              </a:rPr>
              <a:t>;</a:t>
            </a:r>
            <a:endParaRPr sz="1800" dirty="0">
              <a:latin typeface="Courier New" pitchFamily="49" charset="0"/>
              <a:cs typeface="Courier New" pitchFamily="49" charset="0"/>
            </a:endParaRPr>
          </a:p>
          <a:p>
            <a:pPr marL="280670" indent="-267970">
              <a:lnSpc>
                <a:spcPct val="100000"/>
              </a:lnSpc>
              <a:spcBef>
                <a:spcPts val="215"/>
              </a:spcBef>
              <a:buClr>
                <a:srgbClr val="00ADEE"/>
              </a:buClr>
              <a:buFont typeface="Arial"/>
              <a:buChar char="•"/>
              <a:tabLst>
                <a:tab pos="281305" algn="l"/>
              </a:tabLst>
            </a:pPr>
            <a:r>
              <a:rPr sz="1800" b="1" dirty="0">
                <a:solidFill>
                  <a:srgbClr val="0F0F73"/>
                </a:solidFill>
                <a:latin typeface="Courier New" pitchFamily="49" charset="0"/>
                <a:cs typeface="Courier New" pitchFamily="49" charset="0"/>
              </a:rPr>
              <a:t>print(8);</a:t>
            </a:r>
            <a:r>
              <a:rPr sz="1800" b="1" spc="-25" dirty="0">
                <a:solidFill>
                  <a:srgbClr val="0F0F73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sz="1800" b="1" dirty="0">
                <a:solidFill>
                  <a:srgbClr val="0F0F73"/>
                </a:solidFill>
                <a:latin typeface="Courier New" pitchFamily="49" charset="0"/>
                <a:cs typeface="Courier New" pitchFamily="49" charset="0"/>
              </a:rPr>
              <a:t>{p</a:t>
            </a:r>
            <a:r>
              <a:rPr sz="1800" b="1" spc="-10" dirty="0">
                <a:solidFill>
                  <a:srgbClr val="0F0F73"/>
                </a:solidFill>
                <a:latin typeface="Courier New" pitchFamily="49" charset="0"/>
                <a:cs typeface="Courier New" pitchFamily="49" charset="0"/>
              </a:rPr>
              <a:t>r</a:t>
            </a:r>
            <a:r>
              <a:rPr sz="1800" b="1" dirty="0">
                <a:solidFill>
                  <a:srgbClr val="0F0F73"/>
                </a:solidFill>
                <a:latin typeface="Courier New" pitchFamily="49" charset="0"/>
                <a:cs typeface="Courier New" pitchFamily="49" charset="0"/>
              </a:rPr>
              <a:t>int(</a:t>
            </a:r>
            <a:r>
              <a:rPr sz="1800" b="1" spc="-10" dirty="0">
                <a:solidFill>
                  <a:srgbClr val="0F0F73"/>
                </a:solidFill>
                <a:latin typeface="Courier New" pitchFamily="49" charset="0"/>
                <a:cs typeface="Courier New" pitchFamily="49" charset="0"/>
              </a:rPr>
              <a:t>8</a:t>
            </a:r>
            <a:r>
              <a:rPr sz="1800" b="1" dirty="0" smtClean="0">
                <a:solidFill>
                  <a:srgbClr val="0F0F73"/>
                </a:solidFill>
                <a:latin typeface="Courier New" pitchFamily="49" charset="0"/>
                <a:cs typeface="Courier New" pitchFamily="49" charset="0"/>
              </a:rPr>
              <a:t>);}</a:t>
            </a:r>
            <a:endParaRPr lang="nl-NL" sz="1800" b="1" dirty="0" smtClean="0">
              <a:solidFill>
                <a:srgbClr val="0F0F73"/>
              </a:solidFill>
              <a:latin typeface="Courier New" pitchFamily="49" charset="0"/>
              <a:cs typeface="Courier New" pitchFamily="49" charset="0"/>
            </a:endParaRPr>
          </a:p>
          <a:p>
            <a:pPr marL="280670" indent="-267970">
              <a:lnSpc>
                <a:spcPct val="100000"/>
              </a:lnSpc>
              <a:spcBef>
                <a:spcPts val="215"/>
              </a:spcBef>
              <a:buClr>
                <a:srgbClr val="00ADEE"/>
              </a:buClr>
              <a:buFont typeface="Arial"/>
              <a:buChar char="•"/>
              <a:tabLst>
                <a:tab pos="281305" algn="l"/>
              </a:tabLst>
            </a:pPr>
            <a:r>
              <a:rPr lang="en-US" b="1" dirty="0" smtClean="0">
                <a:solidFill>
                  <a:srgbClr val="0F0F73"/>
                </a:solidFill>
                <a:latin typeface="Courier New" pitchFamily="49" charset="0"/>
                <a:cs typeface="Courier New" pitchFamily="49" charset="0"/>
              </a:rPr>
              <a:t>{</a:t>
            </a:r>
            <a:r>
              <a:rPr lang="en-US" b="1" spc="-15" dirty="0" smtClean="0">
                <a:solidFill>
                  <a:srgbClr val="0F0F73"/>
                </a:solidFill>
                <a:latin typeface="Courier New" pitchFamily="49" charset="0"/>
                <a:cs typeface="Courier New" pitchFamily="49" charset="0"/>
              </a:rPr>
              <a:t>{</a:t>
            </a:r>
            <a:r>
              <a:rPr lang="en-US" b="1" dirty="0" smtClean="0">
                <a:solidFill>
                  <a:srgbClr val="0F0F73"/>
                </a:solidFill>
                <a:latin typeface="Courier New" pitchFamily="49" charset="0"/>
                <a:cs typeface="Courier New" pitchFamily="49" charset="0"/>
              </a:rPr>
              <a:t>{p</a:t>
            </a:r>
            <a:r>
              <a:rPr lang="en-US" b="1" spc="-10" dirty="0" smtClean="0">
                <a:solidFill>
                  <a:srgbClr val="0F0F73"/>
                </a:solidFill>
                <a:latin typeface="Courier New" pitchFamily="49" charset="0"/>
                <a:cs typeface="Courier New" pitchFamily="49" charset="0"/>
              </a:rPr>
              <a:t>r</a:t>
            </a:r>
            <a:r>
              <a:rPr lang="en-US" b="1" dirty="0" smtClean="0">
                <a:solidFill>
                  <a:srgbClr val="0F0F73"/>
                </a:solidFill>
                <a:latin typeface="Courier New" pitchFamily="49" charset="0"/>
                <a:cs typeface="Courier New" pitchFamily="49" charset="0"/>
              </a:rPr>
              <a:t>int(</a:t>
            </a:r>
            <a:r>
              <a:rPr lang="en-US" b="1" spc="-10" dirty="0" smtClean="0">
                <a:solidFill>
                  <a:srgbClr val="0F0F73"/>
                </a:solidFill>
                <a:latin typeface="Courier New" pitchFamily="49" charset="0"/>
                <a:cs typeface="Courier New" pitchFamily="49" charset="0"/>
              </a:rPr>
              <a:t>8</a:t>
            </a:r>
            <a:r>
              <a:rPr lang="en-US" b="1" dirty="0" smtClean="0">
                <a:solidFill>
                  <a:srgbClr val="0F0F73"/>
                </a:solidFill>
                <a:latin typeface="Courier New" pitchFamily="49" charset="0"/>
                <a:cs typeface="Courier New" pitchFamily="49" charset="0"/>
              </a:rPr>
              <a:t>);}</a:t>
            </a:r>
            <a:r>
              <a:rPr lang="en-US" b="1" spc="-15" dirty="0" smtClean="0">
                <a:solidFill>
                  <a:srgbClr val="0F0F73"/>
                </a:solidFill>
                <a:latin typeface="Courier New" pitchFamily="49" charset="0"/>
                <a:cs typeface="Courier New" pitchFamily="49" charset="0"/>
              </a:rPr>
              <a:t>}</a:t>
            </a:r>
            <a:r>
              <a:rPr lang="en-US" b="1" dirty="0" smtClean="0">
                <a:solidFill>
                  <a:srgbClr val="0F0F73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280670" indent="-267970">
              <a:lnSpc>
                <a:spcPct val="100000"/>
              </a:lnSpc>
              <a:spcBef>
                <a:spcPts val="215"/>
              </a:spcBef>
              <a:buClr>
                <a:srgbClr val="00ADEE"/>
              </a:buClr>
              <a:buFont typeface="Arial"/>
              <a:buChar char="•"/>
              <a:tabLst>
                <a:tab pos="281305" algn="l"/>
              </a:tabLst>
            </a:pPr>
            <a:r>
              <a:rPr sz="1800" b="1" dirty="0" smtClean="0">
                <a:solidFill>
                  <a:srgbClr val="0F0F73"/>
                </a:solidFill>
                <a:latin typeface="Courier New" pitchFamily="49" charset="0"/>
                <a:cs typeface="Courier New" pitchFamily="49" charset="0"/>
              </a:rPr>
              <a:t>pri</a:t>
            </a:r>
            <a:r>
              <a:rPr sz="1800" b="1" spc="5" dirty="0" smtClean="0">
                <a:solidFill>
                  <a:srgbClr val="0F0F73"/>
                </a:solidFill>
                <a:latin typeface="Courier New" pitchFamily="49" charset="0"/>
                <a:cs typeface="Courier New" pitchFamily="49" charset="0"/>
              </a:rPr>
              <a:t>n</a:t>
            </a:r>
            <a:r>
              <a:rPr sz="1800" b="1" dirty="0" smtClean="0">
                <a:solidFill>
                  <a:srgbClr val="0F0F73"/>
                </a:solidFill>
                <a:latin typeface="Courier New" pitchFamily="49" charset="0"/>
                <a:cs typeface="Courier New" pitchFamily="49" charset="0"/>
              </a:rPr>
              <a:t>t(</a:t>
            </a:r>
            <a:r>
              <a:rPr lang="en-US" b="1" dirty="0" smtClean="0">
                <a:solidFill>
                  <a:srgbClr val="0F0F73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sz="1800" b="1" dirty="0" smtClean="0">
                <a:solidFill>
                  <a:srgbClr val="0F0F73"/>
                </a:solidFill>
                <a:latin typeface="Courier New" pitchFamily="49" charset="0"/>
                <a:cs typeface="Courier New" pitchFamily="49" charset="0"/>
              </a:rPr>
              <a:t>hello</a:t>
            </a:r>
            <a:r>
              <a:rPr sz="1800" b="1" spc="-30" dirty="0" smtClean="0">
                <a:solidFill>
                  <a:srgbClr val="0F0F73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sz="1800" b="1" spc="-20" dirty="0">
                <a:solidFill>
                  <a:srgbClr val="0F0F73"/>
                </a:solidFill>
                <a:latin typeface="Courier New" pitchFamily="49" charset="0"/>
                <a:cs typeface="Courier New" pitchFamily="49" charset="0"/>
              </a:rPr>
              <a:t>y</a:t>
            </a:r>
            <a:r>
              <a:rPr sz="1800" b="1" dirty="0">
                <a:solidFill>
                  <a:srgbClr val="0F0F73"/>
                </a:solidFill>
                <a:latin typeface="Courier New" pitchFamily="49" charset="0"/>
                <a:cs typeface="Courier New" pitchFamily="49" charset="0"/>
              </a:rPr>
              <a:t>o</a:t>
            </a:r>
            <a:r>
              <a:rPr sz="1800" b="1" spc="5" dirty="0">
                <a:solidFill>
                  <a:srgbClr val="0F0F73"/>
                </a:solidFill>
                <a:latin typeface="Courier New" pitchFamily="49" charset="0"/>
                <a:cs typeface="Courier New" pitchFamily="49" charset="0"/>
              </a:rPr>
              <a:t>u</a:t>
            </a:r>
            <a:r>
              <a:rPr sz="1800" b="1" dirty="0" smtClean="0">
                <a:solidFill>
                  <a:srgbClr val="0F0F73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US" b="1" dirty="0" smtClean="0">
                <a:solidFill>
                  <a:srgbClr val="0F0F73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nl-NL" sz="1800" b="1" dirty="0" smtClean="0">
                <a:solidFill>
                  <a:srgbClr val="0F0F73"/>
                </a:solidFill>
                <a:latin typeface="Courier New" pitchFamily="49" charset="0"/>
                <a:cs typeface="Courier New" pitchFamily="49" charset="0"/>
              </a:rPr>
              <a:t>;</a:t>
            </a:r>
            <a:r>
              <a:rPr lang="en-US" sz="1800" b="1" dirty="0" smtClean="0">
                <a:solidFill>
                  <a:srgbClr val="0F0F73"/>
                </a:solidFill>
                <a:latin typeface="Courier New" pitchFamily="49" charset="0"/>
                <a:cs typeface="Courier New" pitchFamily="49" charset="0"/>
              </a:rPr>
              <a:t> </a:t>
            </a:r>
            <a:endParaRPr sz="18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98728" y="3437056"/>
            <a:ext cx="4430472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0670" indent="-267970">
              <a:lnSpc>
                <a:spcPct val="100000"/>
              </a:lnSpc>
              <a:buClr>
                <a:srgbClr val="00ADEE"/>
              </a:buClr>
              <a:buFont typeface="Arial"/>
              <a:buChar char="•"/>
              <a:tabLst>
                <a:tab pos="281305" algn="l"/>
              </a:tabLst>
            </a:pPr>
            <a:r>
              <a:rPr sz="1800" b="1" dirty="0">
                <a:solidFill>
                  <a:srgbClr val="0F0F73"/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sz="1800" b="1" spc="-15" dirty="0">
                <a:solidFill>
                  <a:srgbClr val="0F0F73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sz="1800" b="1" dirty="0">
                <a:solidFill>
                  <a:srgbClr val="0F0F73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sz="1800" b="1" spc="5" dirty="0">
                <a:solidFill>
                  <a:srgbClr val="0F0F73"/>
                </a:solidFill>
                <a:latin typeface="Courier New" pitchFamily="49" charset="0"/>
                <a:cs typeface="Courier New" pitchFamily="49" charset="0"/>
              </a:rPr>
              <a:t>h</a:t>
            </a:r>
            <a:r>
              <a:rPr sz="1800" b="1" dirty="0">
                <a:solidFill>
                  <a:srgbClr val="0F0F73"/>
                </a:solidFill>
                <a:latin typeface="Courier New" pitchFamily="49" charset="0"/>
                <a:cs typeface="Courier New" pitchFamily="49" charset="0"/>
              </a:rPr>
              <a:t>is</a:t>
            </a:r>
            <a:r>
              <a:rPr sz="1800" b="1" spc="-10" dirty="0">
                <a:solidFill>
                  <a:srgbClr val="0F0F73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sz="1800" b="1" dirty="0">
                <a:solidFill>
                  <a:srgbClr val="0F0F73"/>
                </a:solidFill>
                <a:latin typeface="Courier New" pitchFamily="49" charset="0"/>
                <a:cs typeface="Courier New" pitchFamily="49" charset="0"/>
              </a:rPr>
              <a:t>is just</a:t>
            </a:r>
            <a:r>
              <a:rPr sz="1800" b="1" spc="-10" dirty="0">
                <a:solidFill>
                  <a:srgbClr val="0F0F73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sz="1800" b="1" dirty="0">
                <a:solidFill>
                  <a:srgbClr val="0F0F73"/>
                </a:solidFill>
                <a:latin typeface="Courier New" pitchFamily="49" charset="0"/>
                <a:cs typeface="Courier New" pitchFamily="49" charset="0"/>
              </a:rPr>
              <a:t>a </a:t>
            </a:r>
            <a:r>
              <a:rPr sz="1800" b="1" spc="-10" dirty="0">
                <a:solidFill>
                  <a:srgbClr val="0F0F73"/>
                </a:solidFill>
                <a:latin typeface="Courier New" pitchFamily="49" charset="0"/>
                <a:cs typeface="Courier New" pitchFamily="49" charset="0"/>
              </a:rPr>
              <a:t>c</a:t>
            </a:r>
            <a:r>
              <a:rPr sz="1800" b="1" dirty="0">
                <a:solidFill>
                  <a:srgbClr val="0F0F73"/>
                </a:solidFill>
                <a:latin typeface="Courier New" pitchFamily="49" charset="0"/>
                <a:cs typeface="Courier New" pitchFamily="49" charset="0"/>
              </a:rPr>
              <a:t>omm</a:t>
            </a:r>
            <a:r>
              <a:rPr sz="1800" b="1" spc="-10" dirty="0">
                <a:solidFill>
                  <a:srgbClr val="0F0F73"/>
                </a:solidFill>
                <a:latin typeface="Courier New" pitchFamily="49" charset="0"/>
                <a:cs typeface="Courier New" pitchFamily="49" charset="0"/>
              </a:rPr>
              <a:t>e</a:t>
            </a:r>
            <a:r>
              <a:rPr sz="1800" b="1" dirty="0">
                <a:solidFill>
                  <a:srgbClr val="0F0F73"/>
                </a:solidFill>
                <a:latin typeface="Courier New" pitchFamily="49" charset="0"/>
                <a:cs typeface="Courier New" pitchFamily="49" charset="0"/>
              </a:rPr>
              <a:t>nt</a:t>
            </a:r>
            <a:r>
              <a:rPr sz="1800" b="1" spc="5" dirty="0">
                <a:solidFill>
                  <a:srgbClr val="0F0F73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sz="1800" b="1" dirty="0">
                <a:solidFill>
                  <a:srgbClr val="0F0F73"/>
                </a:solidFill>
                <a:latin typeface="Courier New" pitchFamily="49" charset="0"/>
                <a:cs typeface="Courier New" pitchFamily="49" charset="0"/>
              </a:rPr>
              <a:t>…..</a:t>
            </a:r>
            <a:endParaRPr sz="180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98728" y="4040694"/>
            <a:ext cx="3439872" cy="88229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0670" indent="-267970">
              <a:lnSpc>
                <a:spcPct val="100000"/>
              </a:lnSpc>
              <a:buClr>
                <a:srgbClr val="00ADEE"/>
              </a:buClr>
              <a:buFont typeface="Arial"/>
              <a:buChar char="•"/>
              <a:tabLst>
                <a:tab pos="281305" algn="l"/>
                <a:tab pos="2348230" algn="l"/>
              </a:tabLst>
            </a:pPr>
            <a:r>
              <a:rPr sz="1800" b="1">
                <a:solidFill>
                  <a:srgbClr val="0F0F73"/>
                </a:solidFill>
                <a:latin typeface="Courier New" pitchFamily="49" charset="0"/>
                <a:cs typeface="Courier New" pitchFamily="49" charset="0"/>
              </a:rPr>
              <a:t>print</a:t>
            </a:r>
            <a:r>
              <a:rPr sz="1800" b="1" smtClean="0">
                <a:solidFill>
                  <a:srgbClr val="0F0F73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smtClean="0">
                <a:solidFill>
                  <a:srgbClr val="0F0F73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sz="1800" b="1" smtClean="0">
                <a:solidFill>
                  <a:srgbClr val="0F0F73"/>
                </a:solidFill>
                <a:latin typeface="Courier New" pitchFamily="49" charset="0"/>
                <a:cs typeface="Courier New" pitchFamily="49" charset="0"/>
              </a:rPr>
              <a:t>jjjhhh </a:t>
            </a:r>
            <a:r>
              <a:rPr sz="1800" b="1" spc="-20" smtClean="0">
                <a:solidFill>
                  <a:srgbClr val="0F0F73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sz="1800" b="1">
                <a:solidFill>
                  <a:srgbClr val="0F0F73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sz="1800" b="1" spc="-10">
                <a:solidFill>
                  <a:srgbClr val="0F0F73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smtClean="0">
                <a:solidFill>
                  <a:srgbClr val="0F0F73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sz="1800" b="1" dirty="0">
                <a:solidFill>
                  <a:srgbClr val="0F0F73"/>
                </a:solidFill>
                <a:latin typeface="Arial"/>
                <a:cs typeface="Arial"/>
              </a:rPr>
              <a:t>	</a:t>
            </a:r>
            <a:r>
              <a:rPr sz="1800" b="1">
                <a:solidFill>
                  <a:srgbClr val="0F0F73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sz="1800" b="1" spc="5">
                <a:solidFill>
                  <a:srgbClr val="0F0F73"/>
                </a:solidFill>
                <a:latin typeface="Arial"/>
                <a:cs typeface="Arial"/>
              </a:rPr>
              <a:t> </a:t>
            </a:r>
            <a:endParaRPr sz="18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15"/>
              </a:spcBef>
            </a:pPr>
            <a:r>
              <a:rPr sz="1800" dirty="0">
                <a:solidFill>
                  <a:srgbClr val="00ADEE"/>
                </a:solidFill>
                <a:latin typeface="Arial"/>
                <a:cs typeface="Arial"/>
              </a:rPr>
              <a:t>•</a:t>
            </a:r>
            <a:endParaRPr sz="1800" dirty="0">
              <a:latin typeface="Arial"/>
              <a:cs typeface="Arial"/>
            </a:endParaRPr>
          </a:p>
          <a:p>
            <a:pPr marL="280670" indent="-267970">
              <a:lnSpc>
                <a:spcPct val="100000"/>
              </a:lnSpc>
              <a:spcBef>
                <a:spcPts val="215"/>
              </a:spcBef>
              <a:buClr>
                <a:srgbClr val="00ADEE"/>
              </a:buClr>
              <a:buFont typeface="Arial"/>
              <a:buChar char="•"/>
              <a:tabLst>
                <a:tab pos="281305" algn="l"/>
              </a:tabLst>
            </a:pPr>
            <a:r>
              <a:rPr sz="1800" b="1" smtClean="0">
                <a:solidFill>
                  <a:srgbClr val="0F0F73"/>
                </a:solidFill>
                <a:latin typeface="Courier New" pitchFamily="49" charset="0"/>
                <a:cs typeface="Courier New" pitchFamily="49" charset="0"/>
              </a:rPr>
              <a:t>pri</a:t>
            </a:r>
            <a:r>
              <a:rPr sz="1800" b="1" spc="5" smtClean="0">
                <a:solidFill>
                  <a:srgbClr val="0F0F73"/>
                </a:solidFill>
                <a:latin typeface="Courier New" pitchFamily="49" charset="0"/>
                <a:cs typeface="Courier New" pitchFamily="49" charset="0"/>
              </a:rPr>
              <a:t>n</a:t>
            </a:r>
            <a:r>
              <a:rPr sz="1800" b="1" smtClean="0">
                <a:solidFill>
                  <a:srgbClr val="0F0F73"/>
                </a:solidFill>
                <a:latin typeface="Courier New" pitchFamily="49" charset="0"/>
                <a:cs typeface="Courier New" pitchFamily="49" charset="0"/>
              </a:rPr>
              <a:t>t(</a:t>
            </a:r>
            <a:r>
              <a:rPr lang="en-US" b="1" smtClean="0">
                <a:solidFill>
                  <a:srgbClr val="0F0F73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sz="1800" b="1" smtClean="0">
                <a:solidFill>
                  <a:srgbClr val="0F0F73"/>
                </a:solidFill>
                <a:latin typeface="Courier New" pitchFamily="49" charset="0"/>
                <a:cs typeface="Courier New" pitchFamily="49" charset="0"/>
              </a:rPr>
              <a:t>a</a:t>
            </a:r>
            <a:r>
              <a:rPr lang="en-US" b="1" smtClean="0">
                <a:solidFill>
                  <a:srgbClr val="0F0F73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sz="1800" b="1" smtClean="0">
                <a:solidFill>
                  <a:srgbClr val="0F0F73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sz="1800" b="1" spc="-25" smtClean="0">
                <a:solidFill>
                  <a:srgbClr val="0F0F73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sz="1800" b="1" smtClean="0">
                <a:solidFill>
                  <a:srgbClr val="0F0F73"/>
                </a:solidFill>
                <a:latin typeface="Courier New" pitchFamily="49" charset="0"/>
                <a:cs typeface="Courier New" pitchFamily="49" charset="0"/>
              </a:rPr>
              <a:t>pri</a:t>
            </a:r>
            <a:r>
              <a:rPr sz="1800" b="1" spc="5" smtClean="0">
                <a:solidFill>
                  <a:srgbClr val="0F0F73"/>
                </a:solidFill>
                <a:latin typeface="Courier New" pitchFamily="49" charset="0"/>
                <a:cs typeface="Courier New" pitchFamily="49" charset="0"/>
              </a:rPr>
              <a:t>n</a:t>
            </a:r>
            <a:r>
              <a:rPr sz="1800" b="1" smtClean="0">
                <a:solidFill>
                  <a:srgbClr val="0F0F73"/>
                </a:solidFill>
                <a:latin typeface="Courier New" pitchFamily="49" charset="0"/>
                <a:cs typeface="Courier New" pitchFamily="49" charset="0"/>
              </a:rPr>
              <a:t>t(</a:t>
            </a:r>
            <a:r>
              <a:rPr lang="en-US" b="1" smtClean="0">
                <a:solidFill>
                  <a:srgbClr val="0F0F73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sz="1800" b="1" smtClean="0">
                <a:solidFill>
                  <a:srgbClr val="0F0F73"/>
                </a:solidFill>
                <a:latin typeface="Courier New" pitchFamily="49" charset="0"/>
                <a:cs typeface="Courier New" pitchFamily="49" charset="0"/>
              </a:rPr>
              <a:t>b</a:t>
            </a:r>
            <a:r>
              <a:rPr lang="en-US" b="1" smtClean="0">
                <a:solidFill>
                  <a:srgbClr val="0F0F73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sz="1800" b="1" smtClean="0">
                <a:solidFill>
                  <a:srgbClr val="0F0F73"/>
                </a:solidFill>
                <a:latin typeface="Courier New" pitchFamily="49" charset="0"/>
                <a:cs typeface="Courier New" pitchFamily="49" charset="0"/>
              </a:rPr>
              <a:t>)</a:t>
            </a:r>
            <a:endParaRPr sz="18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863466" y="4040694"/>
            <a:ext cx="4366134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384175" algn="l"/>
                <a:tab pos="1906270" algn="l"/>
              </a:tabLst>
            </a:pPr>
            <a:r>
              <a:rPr sz="1800" b="1" dirty="0">
                <a:solidFill>
                  <a:srgbClr val="0F0F73"/>
                </a:solidFill>
                <a:latin typeface="Wingdings"/>
                <a:cs typeface="Wingdings"/>
              </a:rPr>
              <a:t></a:t>
            </a:r>
            <a:r>
              <a:rPr sz="1800" b="1">
                <a:solidFill>
                  <a:srgbClr val="0F0F73"/>
                </a:solidFill>
                <a:latin typeface="Times New Roman"/>
                <a:cs typeface="Times New Roman"/>
              </a:rPr>
              <a:t>	</a:t>
            </a:r>
            <a:r>
              <a:rPr lang="en-US" spc="-10" smtClean="0">
                <a:solidFill>
                  <a:srgbClr val="FF0000"/>
                </a:solidFill>
                <a:latin typeface="Arial"/>
                <a:cs typeface="Arial"/>
              </a:rPr>
              <a:t> unexpected token: null</a:t>
            </a:r>
            <a:endParaRPr sz="1800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875659" y="4644445"/>
            <a:ext cx="5573141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384175" algn="l"/>
              </a:tabLst>
            </a:pPr>
            <a:r>
              <a:rPr sz="1800" b="1" spc="-20" dirty="0">
                <a:solidFill>
                  <a:srgbClr val="0F0F73"/>
                </a:solidFill>
                <a:latin typeface="Wingdings"/>
                <a:cs typeface="Wingdings"/>
              </a:rPr>
              <a:t></a:t>
            </a:r>
            <a:r>
              <a:rPr sz="1800" b="1" spc="-20" dirty="0">
                <a:solidFill>
                  <a:srgbClr val="0F0F73"/>
                </a:solidFill>
                <a:latin typeface="Times New Roman"/>
                <a:cs typeface="Times New Roman"/>
              </a:rPr>
              <a:t>	</a:t>
            </a:r>
            <a:r>
              <a:rPr sz="1800" spc="-20" dirty="0">
                <a:solidFill>
                  <a:srgbClr val="FF0000"/>
                </a:solidFill>
                <a:latin typeface="Arial"/>
                <a:cs typeface="Arial"/>
              </a:rPr>
              <a:t>s</a:t>
            </a:r>
            <a:r>
              <a:rPr sz="1800" spc="-25" dirty="0">
                <a:solidFill>
                  <a:srgbClr val="FF0000"/>
                </a:solidFill>
                <a:latin typeface="Arial"/>
                <a:cs typeface="Arial"/>
              </a:rPr>
              <a:t>y</a:t>
            </a:r>
            <a:r>
              <a:rPr sz="1800" dirty="0">
                <a:solidFill>
                  <a:srgbClr val="FF0000"/>
                </a:solidFill>
                <a:latin typeface="Arial"/>
                <a:cs typeface="Arial"/>
              </a:rPr>
              <a:t>ntax</a:t>
            </a:r>
            <a:r>
              <a:rPr sz="1800" spc="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sz="1800" spc="-10" dirty="0">
                <a:solidFill>
                  <a:srgbClr val="FF0000"/>
                </a:solidFill>
                <a:latin typeface="Arial"/>
                <a:cs typeface="Arial"/>
              </a:rPr>
              <a:t>r</a:t>
            </a:r>
            <a:r>
              <a:rPr sz="1800" dirty="0">
                <a:solidFill>
                  <a:srgbClr val="FF0000"/>
                </a:solidFill>
                <a:latin typeface="Arial"/>
                <a:cs typeface="Arial"/>
              </a:rPr>
              <a:t>ror:</a:t>
            </a:r>
            <a:r>
              <a:rPr sz="1800" spc="1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en-US" sz="1800" spc="10" dirty="0" smtClean="0">
                <a:solidFill>
                  <a:srgbClr val="FF0000"/>
                </a:solidFill>
                <a:latin typeface="Arial"/>
                <a:cs typeface="Arial"/>
              </a:rPr>
              <a:t>maybe a  missing </a:t>
            </a:r>
            <a:r>
              <a:rPr sz="1800" dirty="0" smtClean="0">
                <a:solidFill>
                  <a:srgbClr val="FF0000"/>
                </a:solidFill>
                <a:latin typeface="Arial"/>
                <a:cs typeface="Arial"/>
              </a:rPr>
              <a:t>s</a:t>
            </a:r>
            <a:r>
              <a:rPr sz="1800" spc="-10" dirty="0" smtClean="0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sz="1800" dirty="0" smtClean="0">
                <a:solidFill>
                  <a:srgbClr val="FF0000"/>
                </a:solidFill>
                <a:latin typeface="Arial"/>
                <a:cs typeface="Arial"/>
              </a:rPr>
              <a:t>mi</a:t>
            </a:r>
            <a:r>
              <a:rPr sz="1800" spc="-10" dirty="0" smtClean="0">
                <a:solidFill>
                  <a:srgbClr val="FF0000"/>
                </a:solidFill>
                <a:latin typeface="Arial"/>
                <a:cs typeface="Arial"/>
              </a:rPr>
              <a:t>c</a:t>
            </a:r>
            <a:r>
              <a:rPr sz="1800" dirty="0" smtClean="0">
                <a:solidFill>
                  <a:srgbClr val="FF0000"/>
                </a:solidFill>
                <a:latin typeface="Arial"/>
                <a:cs typeface="Arial"/>
              </a:rPr>
              <a:t>o</a:t>
            </a:r>
            <a:r>
              <a:rPr sz="1800" spc="5" dirty="0" smtClean="0">
                <a:solidFill>
                  <a:srgbClr val="FF0000"/>
                </a:solidFill>
                <a:latin typeface="Arial"/>
                <a:cs typeface="Arial"/>
              </a:rPr>
              <a:t>l</a:t>
            </a:r>
            <a:r>
              <a:rPr sz="1800" dirty="0" smtClean="0">
                <a:solidFill>
                  <a:srgbClr val="FF0000"/>
                </a:solidFill>
                <a:latin typeface="Arial"/>
                <a:cs typeface="Arial"/>
              </a:rPr>
              <a:t>on</a:t>
            </a:r>
            <a:endParaRPr sz="1800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98728" y="5247949"/>
            <a:ext cx="4647565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0670" indent="-267970">
              <a:lnSpc>
                <a:spcPct val="100000"/>
              </a:lnSpc>
              <a:buClr>
                <a:srgbClr val="00ADEE"/>
              </a:buClr>
              <a:buFont typeface="Arial"/>
              <a:buChar char="•"/>
              <a:tabLst>
                <a:tab pos="281305" algn="l"/>
                <a:tab pos="4342130" algn="l"/>
              </a:tabLst>
            </a:pPr>
            <a:r>
              <a:rPr sz="1800" b="1" dirty="0">
                <a:solidFill>
                  <a:srgbClr val="0F0F73"/>
                </a:solidFill>
                <a:latin typeface="Arial"/>
                <a:cs typeface="Arial"/>
              </a:rPr>
              <a:t>com</a:t>
            </a:r>
            <a:r>
              <a:rPr sz="1800" b="1" spc="-10" dirty="0">
                <a:solidFill>
                  <a:srgbClr val="0F0F73"/>
                </a:solidFill>
                <a:latin typeface="Arial"/>
                <a:cs typeface="Arial"/>
              </a:rPr>
              <a:t>m</a:t>
            </a:r>
            <a:r>
              <a:rPr sz="1800" b="1" dirty="0">
                <a:solidFill>
                  <a:srgbClr val="0F0F73"/>
                </a:solidFill>
                <a:latin typeface="Arial"/>
                <a:cs typeface="Arial"/>
              </a:rPr>
              <a:t>ands</a:t>
            </a:r>
            <a:r>
              <a:rPr sz="1800" b="1" spc="-10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F0F73"/>
                </a:solidFill>
                <a:latin typeface="Arial"/>
                <a:cs typeface="Arial"/>
              </a:rPr>
              <a:t>c</a:t>
            </a:r>
            <a:r>
              <a:rPr sz="1800" b="1" spc="-10" dirty="0">
                <a:solidFill>
                  <a:srgbClr val="0F0F73"/>
                </a:solidFill>
                <a:latin typeface="Arial"/>
                <a:cs typeface="Arial"/>
              </a:rPr>
              <a:t>a</a:t>
            </a:r>
            <a:r>
              <a:rPr sz="1800" b="1" dirty="0">
                <a:solidFill>
                  <a:srgbClr val="0F0F73"/>
                </a:solidFill>
                <a:latin typeface="Arial"/>
                <a:cs typeface="Arial"/>
              </a:rPr>
              <a:t>n</a:t>
            </a:r>
            <a:r>
              <a:rPr sz="1800" b="1" spc="5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F0F73"/>
                </a:solidFill>
                <a:latin typeface="Arial"/>
                <a:cs typeface="Arial"/>
              </a:rPr>
              <a:t>contain</a:t>
            </a:r>
            <a:r>
              <a:rPr sz="1800" b="1" spc="-5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F0F73"/>
                </a:solidFill>
                <a:latin typeface="Arial"/>
                <a:cs typeface="Arial"/>
              </a:rPr>
              <a:t>e</a:t>
            </a:r>
            <a:r>
              <a:rPr sz="1800" b="1" spc="-10" dirty="0">
                <a:solidFill>
                  <a:srgbClr val="0F0F73"/>
                </a:solidFill>
                <a:latin typeface="Arial"/>
                <a:cs typeface="Arial"/>
              </a:rPr>
              <a:t>x</a:t>
            </a:r>
            <a:r>
              <a:rPr sz="1800" b="1" dirty="0">
                <a:solidFill>
                  <a:srgbClr val="0F0F73"/>
                </a:solidFill>
                <a:latin typeface="Arial"/>
                <a:cs typeface="Arial"/>
              </a:rPr>
              <a:t>pre</a:t>
            </a:r>
            <a:r>
              <a:rPr sz="1800" b="1" spc="-10" dirty="0">
                <a:solidFill>
                  <a:srgbClr val="0F0F73"/>
                </a:solidFill>
                <a:latin typeface="Arial"/>
                <a:cs typeface="Arial"/>
              </a:rPr>
              <a:t>s</a:t>
            </a:r>
            <a:r>
              <a:rPr sz="1800" b="1" dirty="0">
                <a:solidFill>
                  <a:srgbClr val="0F0F73"/>
                </a:solidFill>
                <a:latin typeface="Arial"/>
                <a:cs typeface="Arial"/>
              </a:rPr>
              <a:t>sio</a:t>
            </a:r>
            <a:r>
              <a:rPr sz="1800" b="1" spc="5" dirty="0">
                <a:solidFill>
                  <a:srgbClr val="0F0F73"/>
                </a:solidFill>
                <a:latin typeface="Arial"/>
                <a:cs typeface="Arial"/>
              </a:rPr>
              <a:t>n</a:t>
            </a:r>
            <a:r>
              <a:rPr sz="1800" b="1" dirty="0">
                <a:solidFill>
                  <a:srgbClr val="0F0F73"/>
                </a:solidFill>
                <a:latin typeface="Arial"/>
                <a:cs typeface="Arial"/>
              </a:rPr>
              <a:t>s	….</a:t>
            </a:r>
            <a:endParaRPr sz="1800">
              <a:latin typeface="Arial"/>
              <a:cs typeface="Arial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810000" y="2935069"/>
            <a:ext cx="571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F0F73"/>
                </a:solidFill>
                <a:latin typeface="Wingdings"/>
                <a:cs typeface="Wingdings"/>
              </a:rPr>
              <a:t></a:t>
            </a:r>
            <a:r>
              <a:rPr lang="en-US" b="1" dirty="0">
                <a:solidFill>
                  <a:srgbClr val="0F0F73"/>
                </a:solidFill>
                <a:latin typeface="Times New Roman"/>
                <a:cs typeface="Times New Roman"/>
              </a:rPr>
              <a:t> </a:t>
            </a:r>
            <a:r>
              <a:rPr lang="en-US" b="1" dirty="0" smtClean="0">
                <a:solidFill>
                  <a:srgbClr val="0F0F73"/>
                </a:solidFill>
                <a:latin typeface="Times New Roman"/>
                <a:cs typeface="Times New Roman"/>
              </a:rPr>
              <a:t> </a:t>
            </a:r>
            <a:r>
              <a:rPr lang="en-US" spc="-10" dirty="0" smtClean="0">
                <a:solidFill>
                  <a:srgbClr val="FF0000"/>
                </a:solidFill>
                <a:latin typeface="Arial"/>
                <a:cs typeface="Arial"/>
              </a:rPr>
              <a:t>s</a:t>
            </a:r>
            <a:r>
              <a:rPr lang="en-US" spc="-20" dirty="0" smtClean="0">
                <a:solidFill>
                  <a:srgbClr val="FF0000"/>
                </a:solidFill>
                <a:latin typeface="Arial"/>
                <a:cs typeface="Arial"/>
              </a:rPr>
              <a:t>y</a:t>
            </a:r>
            <a:r>
              <a:rPr lang="en-US" dirty="0" smtClean="0">
                <a:solidFill>
                  <a:srgbClr val="FF0000"/>
                </a:solidFill>
                <a:latin typeface="Arial"/>
                <a:cs typeface="Arial"/>
              </a:rPr>
              <a:t>ntax </a:t>
            </a:r>
            <a:r>
              <a:rPr lang="en-US" spc="-10" dirty="0" smtClean="0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lang="en-US" dirty="0" smtClean="0">
                <a:solidFill>
                  <a:srgbClr val="FF0000"/>
                </a:solidFill>
                <a:latin typeface="Arial"/>
                <a:cs typeface="Arial"/>
              </a:rPr>
              <a:t>r</a:t>
            </a:r>
            <a:r>
              <a:rPr lang="en-US" spc="-15" dirty="0" smtClean="0">
                <a:solidFill>
                  <a:srgbClr val="FF0000"/>
                </a:solidFill>
                <a:latin typeface="Arial"/>
                <a:cs typeface="Arial"/>
              </a:rPr>
              <a:t>r</a:t>
            </a:r>
            <a:r>
              <a:rPr lang="en-US" dirty="0" smtClean="0">
                <a:solidFill>
                  <a:srgbClr val="FF0000"/>
                </a:solidFill>
                <a:latin typeface="Arial"/>
                <a:cs typeface="Arial"/>
              </a:rPr>
              <a:t>or</a:t>
            </a:r>
            <a:r>
              <a:rPr lang="en-US" smtClean="0">
                <a:solidFill>
                  <a:srgbClr val="FF0000"/>
                </a:solidFill>
                <a:latin typeface="Arial"/>
                <a:cs typeface="Arial"/>
              </a:rPr>
              <a:t>: perhaps a missing right parethesis</a:t>
            </a:r>
            <a:endParaRPr lang="en-US" dirty="0">
              <a:solidFill>
                <a:srgbClr val="FF0000"/>
              </a:solidFill>
              <a:latin typeface="Arial"/>
              <a:cs typeface="Arial"/>
            </a:endParaRPr>
          </a:p>
          <a:p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5" name="object 10"/>
          <p:cNvSpPr txBox="1">
            <a:spLocks noGrp="1"/>
          </p:cNvSpPr>
          <p:nvPr>
            <p:ph type="ftr" sz="quarter" idx="5"/>
          </p:nvPr>
        </p:nvSpPr>
        <p:spPr>
          <a:xfrm>
            <a:off x="166826" y="6553200"/>
            <a:ext cx="2271573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 smtClean="0"/>
              <a:t>/</a:t>
            </a:r>
            <a:r>
              <a:rPr lang="en-US" spc="-15" dirty="0" smtClean="0"/>
              <a:t>D</a:t>
            </a:r>
            <a:r>
              <a:rPr spc="-15" dirty="0" smtClean="0"/>
              <a:t>e</a:t>
            </a:r>
            <a:r>
              <a:rPr spc="-10" dirty="0" smtClean="0"/>
              <a:t>p</a:t>
            </a:r>
            <a:r>
              <a:rPr spc="-15" dirty="0" smtClean="0"/>
              <a:t>a</a:t>
            </a:r>
            <a:r>
              <a:rPr spc="-5" dirty="0" smtClean="0"/>
              <a:t>rt</a:t>
            </a:r>
            <a:r>
              <a:rPr spc="5" dirty="0" smtClean="0"/>
              <a:t>m</a:t>
            </a:r>
            <a:r>
              <a:rPr spc="-10" dirty="0" smtClean="0"/>
              <a:t>e</a:t>
            </a:r>
            <a:r>
              <a:rPr spc="-15" dirty="0" smtClean="0"/>
              <a:t>n</a:t>
            </a:r>
            <a:r>
              <a:rPr spc="-5" dirty="0" smtClean="0"/>
              <a:t>t</a:t>
            </a:r>
            <a:r>
              <a:rPr lang="en-US" spc="-5" dirty="0" smtClean="0"/>
              <a:t> of industrial design</a:t>
            </a:r>
            <a:endParaRPr spc="-5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98728" y="268446"/>
            <a:ext cx="5885815" cy="4324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5465445" algn="l"/>
              </a:tabLst>
            </a:pPr>
            <a:r>
              <a:rPr sz="3200" b="1" dirty="0">
                <a:solidFill>
                  <a:srgbClr val="FFFFFF"/>
                </a:solidFill>
                <a:latin typeface="Arial"/>
                <a:cs typeface="Arial"/>
              </a:rPr>
              <a:t>Expr</a:t>
            </a:r>
            <a:r>
              <a:rPr sz="3200" b="1" spc="-1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3200" b="1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3200" b="1" spc="-1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3200" b="1" dirty="0">
                <a:solidFill>
                  <a:srgbClr val="FFFFFF"/>
                </a:solidFill>
                <a:latin typeface="Arial"/>
                <a:cs typeface="Arial"/>
              </a:rPr>
              <a:t>ions</a:t>
            </a:r>
            <a:r>
              <a:rPr sz="3200" b="1" spc="-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b="1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3200" b="1" spc="-1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3200" b="1" dirty="0">
                <a:solidFill>
                  <a:srgbClr val="FFFFFF"/>
                </a:solidFill>
                <a:latin typeface="Arial"/>
                <a:cs typeface="Arial"/>
              </a:rPr>
              <a:t>n be</a:t>
            </a:r>
            <a:r>
              <a:rPr sz="3200" b="1" spc="-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b="1" dirty="0">
                <a:solidFill>
                  <a:srgbClr val="FFFFFF"/>
                </a:solidFill>
                <a:latin typeface="Arial"/>
                <a:cs typeface="Arial"/>
              </a:rPr>
              <a:t>ne</a:t>
            </a:r>
            <a:r>
              <a:rPr sz="3200" b="1" spc="-15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3200" b="1" dirty="0">
                <a:solidFill>
                  <a:srgbClr val="FFFFFF"/>
                </a:solidFill>
                <a:latin typeface="Arial"/>
                <a:cs typeface="Arial"/>
              </a:rPr>
              <a:t>ted	…</a:t>
            </a:r>
            <a:endParaRPr sz="32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15-11-2012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PAGE</a:t>
            </a:r>
            <a:r>
              <a:rPr spc="-20" dirty="0"/>
              <a:t> </a:t>
            </a:r>
            <a:r>
              <a:rPr dirty="0"/>
              <a:t>17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98728" y="2076996"/>
            <a:ext cx="8469072" cy="31547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362585" algn="l"/>
              </a:tabLst>
            </a:pPr>
            <a:r>
              <a:rPr sz="2400" b="1" dirty="0">
                <a:solidFill>
                  <a:srgbClr val="00ADEE"/>
                </a:solidFill>
                <a:latin typeface="Courier New" pitchFamily="49" charset="0"/>
                <a:cs typeface="Courier New" pitchFamily="49" charset="0"/>
              </a:rPr>
              <a:t>•	</a:t>
            </a:r>
            <a:r>
              <a:rPr sz="2000" b="1" dirty="0">
                <a:solidFill>
                  <a:srgbClr val="0F0F73"/>
                </a:solidFill>
                <a:latin typeface="Courier New" pitchFamily="49" charset="0"/>
                <a:cs typeface="Courier New" pitchFamily="49" charset="0"/>
              </a:rPr>
              <a:t>3*4</a:t>
            </a:r>
            <a:endParaRPr sz="2000" b="1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00000"/>
              </a:lnSpc>
              <a:spcBef>
                <a:spcPts val="7"/>
              </a:spcBef>
            </a:pPr>
            <a:endParaRPr sz="3200" b="1">
              <a:latin typeface="Courier New" pitchFamily="49" charset="0"/>
              <a:cs typeface="Courier New" pitchFamily="49" charset="0"/>
            </a:endParaRPr>
          </a:p>
          <a:p>
            <a:pPr marL="12700">
              <a:lnSpc>
                <a:spcPct val="100000"/>
              </a:lnSpc>
              <a:tabLst>
                <a:tab pos="280670" algn="l"/>
              </a:tabLst>
            </a:pPr>
            <a:r>
              <a:rPr sz="2000" b="1" dirty="0">
                <a:solidFill>
                  <a:srgbClr val="00ADEE"/>
                </a:solidFill>
                <a:latin typeface="Courier New" pitchFamily="49" charset="0"/>
                <a:cs typeface="Courier New" pitchFamily="49" charset="0"/>
              </a:rPr>
              <a:t>•	</a:t>
            </a:r>
            <a:r>
              <a:rPr sz="2000" b="1" dirty="0">
                <a:solidFill>
                  <a:srgbClr val="0F0F73"/>
                </a:solidFill>
                <a:latin typeface="Courier New" pitchFamily="49" charset="0"/>
                <a:cs typeface="Courier New" pitchFamily="49" charset="0"/>
              </a:rPr>
              <a:t>sin(3*4)</a:t>
            </a:r>
            <a:endParaRPr sz="2000" b="1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00000"/>
              </a:lnSpc>
              <a:spcBef>
                <a:spcPts val="9"/>
              </a:spcBef>
            </a:pPr>
            <a:endParaRPr sz="3200" b="1">
              <a:latin typeface="Courier New" pitchFamily="49" charset="0"/>
              <a:cs typeface="Courier New" pitchFamily="49" charset="0"/>
            </a:endParaRPr>
          </a:p>
          <a:p>
            <a:pPr marL="12700">
              <a:lnSpc>
                <a:spcPct val="100000"/>
              </a:lnSpc>
              <a:tabLst>
                <a:tab pos="280670" algn="l"/>
              </a:tabLst>
            </a:pPr>
            <a:r>
              <a:rPr sz="2000" b="1" dirty="0">
                <a:solidFill>
                  <a:srgbClr val="00ADEE"/>
                </a:solidFill>
                <a:latin typeface="Courier New" pitchFamily="49" charset="0"/>
                <a:cs typeface="Courier New" pitchFamily="49" charset="0"/>
              </a:rPr>
              <a:t>•	</a:t>
            </a:r>
            <a:r>
              <a:rPr sz="2000" b="1" dirty="0">
                <a:solidFill>
                  <a:srgbClr val="0F0F73"/>
                </a:solidFill>
                <a:latin typeface="Courier New" pitchFamily="49" charset="0"/>
                <a:cs typeface="Courier New" pitchFamily="49" charset="0"/>
              </a:rPr>
              <a:t>sin(3*</a:t>
            </a:r>
            <a:r>
              <a:rPr sz="2000" b="1" spc="-15" dirty="0">
                <a:solidFill>
                  <a:srgbClr val="0F0F73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sz="2000" b="1" dirty="0">
                <a:solidFill>
                  <a:srgbClr val="0F0F73"/>
                </a:solidFill>
                <a:latin typeface="Courier New" pitchFamily="49" charset="0"/>
                <a:cs typeface="Courier New" pitchFamily="49" charset="0"/>
              </a:rPr>
              <a:t>tan(5) </a:t>
            </a:r>
            <a:r>
              <a:rPr sz="2000" b="1">
                <a:solidFill>
                  <a:srgbClr val="0F0F73"/>
                </a:solidFill>
                <a:latin typeface="Courier New" pitchFamily="49" charset="0"/>
                <a:cs typeface="Courier New" pitchFamily="49" charset="0"/>
              </a:rPr>
              <a:t>/</a:t>
            </a:r>
            <a:r>
              <a:rPr sz="2000" b="1" spc="-25">
                <a:solidFill>
                  <a:srgbClr val="0F0F73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sz="2000" b="1" smtClean="0">
                <a:solidFill>
                  <a:srgbClr val="0F0F73"/>
                </a:solidFill>
                <a:latin typeface="Courier New" pitchFamily="49" charset="0"/>
                <a:cs typeface="Courier New" pitchFamily="49" charset="0"/>
              </a:rPr>
              <a:t>ex</a:t>
            </a:r>
            <a:r>
              <a:rPr sz="2000" b="1" spc="-10" smtClean="0">
                <a:solidFill>
                  <a:srgbClr val="0F0F73"/>
                </a:solidFill>
                <a:latin typeface="Courier New" pitchFamily="49" charset="0"/>
                <a:cs typeface="Courier New" pitchFamily="49" charset="0"/>
              </a:rPr>
              <a:t>p</a:t>
            </a:r>
            <a:r>
              <a:rPr sz="2000" b="1" smtClean="0">
                <a:solidFill>
                  <a:srgbClr val="0F0F73"/>
                </a:solidFill>
                <a:latin typeface="Courier New" pitchFamily="49" charset="0"/>
                <a:cs typeface="Courier New" pitchFamily="49" charset="0"/>
              </a:rPr>
              <a:t>(sin(cos(0.45454</a:t>
            </a:r>
            <a:r>
              <a:rPr sz="2000" b="1" dirty="0">
                <a:solidFill>
                  <a:srgbClr val="0F0F73"/>
                </a:solidFill>
                <a:latin typeface="Courier New" pitchFamily="49" charset="0"/>
                <a:cs typeface="Courier New" pitchFamily="49" charset="0"/>
              </a:rPr>
              <a:t>))))</a:t>
            </a:r>
            <a:endParaRPr sz="2000" b="1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00000"/>
              </a:lnSpc>
              <a:spcBef>
                <a:spcPts val="7"/>
              </a:spcBef>
            </a:pPr>
            <a:endParaRPr sz="3200" b="1">
              <a:latin typeface="Courier New" pitchFamily="49" charset="0"/>
              <a:cs typeface="Courier New" pitchFamily="49" charset="0"/>
            </a:endParaRPr>
          </a:p>
          <a:p>
            <a:pPr marL="280670" indent="-267970">
              <a:lnSpc>
                <a:spcPct val="100000"/>
              </a:lnSpc>
              <a:buClr>
                <a:srgbClr val="00ADEE"/>
              </a:buClr>
              <a:buFont typeface="Arial"/>
              <a:buChar char="•"/>
              <a:tabLst>
                <a:tab pos="281305" algn="l"/>
              </a:tabLst>
            </a:pPr>
            <a:r>
              <a:rPr lang="en-US" sz="2000" b="1" smtClean="0">
                <a:solidFill>
                  <a:srgbClr val="0F0F73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sz="2000" b="1" smtClean="0">
                <a:solidFill>
                  <a:srgbClr val="0F0F73"/>
                </a:solidFill>
                <a:latin typeface="Courier New" pitchFamily="49" charset="0"/>
                <a:cs typeface="Courier New" pitchFamily="49" charset="0"/>
              </a:rPr>
              <a:t>ab</a:t>
            </a:r>
            <a:r>
              <a:rPr sz="2000" b="1" spc="-10" smtClean="0">
                <a:solidFill>
                  <a:srgbClr val="0F0F73"/>
                </a:solidFill>
                <a:latin typeface="Courier New" pitchFamily="49" charset="0"/>
                <a:cs typeface="Courier New" pitchFamily="49" charset="0"/>
              </a:rPr>
              <a:t>c</a:t>
            </a:r>
            <a:r>
              <a:rPr sz="2000" b="1" smtClean="0">
                <a:solidFill>
                  <a:srgbClr val="0F0F73"/>
                </a:solidFill>
                <a:latin typeface="Courier New" pitchFamily="49" charset="0"/>
                <a:cs typeface="Courier New" pitchFamily="49" charset="0"/>
              </a:rPr>
              <a:t>d</a:t>
            </a:r>
            <a:r>
              <a:rPr lang="en-US" sz="2000" b="1" smtClean="0">
                <a:solidFill>
                  <a:srgbClr val="0F0F73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sz="2000" b="1" smtClean="0">
                <a:solidFill>
                  <a:srgbClr val="0F0F73"/>
                </a:solidFill>
                <a:latin typeface="Courier New" pitchFamily="49" charset="0"/>
                <a:cs typeface="Courier New" pitchFamily="49" charset="0"/>
              </a:rPr>
              <a:t>+</a:t>
            </a:r>
            <a:r>
              <a:rPr lang="en-US" sz="2000" b="1" smtClean="0">
                <a:solidFill>
                  <a:srgbClr val="0F0F73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sz="2000" b="1" smtClean="0">
                <a:solidFill>
                  <a:srgbClr val="0F0F73"/>
                </a:solidFill>
                <a:latin typeface="Courier New" pitchFamily="49" charset="0"/>
                <a:cs typeface="Courier New" pitchFamily="49" charset="0"/>
              </a:rPr>
              <a:t>efgh</a:t>
            </a:r>
            <a:r>
              <a:rPr lang="en-US" sz="2000" b="1" smtClean="0">
                <a:solidFill>
                  <a:srgbClr val="0F0F73"/>
                </a:solidFill>
                <a:latin typeface="Courier New" pitchFamily="49" charset="0"/>
                <a:cs typeface="Courier New" pitchFamily="49" charset="0"/>
              </a:rPr>
              <a:t>"</a:t>
            </a:r>
            <a:endParaRPr sz="2000" b="1" smtClean="0">
              <a:latin typeface="Courier New" pitchFamily="49" charset="0"/>
              <a:cs typeface="Courier New" pitchFamily="49" charset="0"/>
            </a:endParaRPr>
          </a:p>
          <a:p>
            <a:pPr marL="12700">
              <a:lnSpc>
                <a:spcPct val="100000"/>
              </a:lnSpc>
              <a:spcBef>
                <a:spcPts val="580"/>
              </a:spcBef>
              <a:tabLst>
                <a:tab pos="280670" algn="l"/>
              </a:tabLst>
            </a:pPr>
            <a:r>
              <a:rPr sz="2000" b="1" smtClean="0">
                <a:solidFill>
                  <a:srgbClr val="00ADEE"/>
                </a:solidFill>
                <a:latin typeface="Courier New" pitchFamily="49" charset="0"/>
                <a:cs typeface="Courier New" pitchFamily="49" charset="0"/>
              </a:rPr>
              <a:t>•</a:t>
            </a:r>
            <a:r>
              <a:rPr sz="2000" b="1">
                <a:solidFill>
                  <a:srgbClr val="00ADEE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smtClean="0">
                <a:solidFill>
                  <a:srgbClr val="0F0F73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sz="2000" b="1" smtClean="0">
                <a:solidFill>
                  <a:srgbClr val="0F0F73"/>
                </a:solidFill>
                <a:latin typeface="Courier New" pitchFamily="49" charset="0"/>
                <a:cs typeface="Courier New" pitchFamily="49" charset="0"/>
              </a:rPr>
              <a:t>a</a:t>
            </a:r>
            <a:r>
              <a:rPr sz="2000" b="1" spc="-10" smtClean="0">
                <a:solidFill>
                  <a:srgbClr val="0F0F73"/>
                </a:solidFill>
                <a:latin typeface="Courier New" pitchFamily="49" charset="0"/>
                <a:cs typeface="Courier New" pitchFamily="49" charset="0"/>
              </a:rPr>
              <a:t>b</a:t>
            </a:r>
            <a:r>
              <a:rPr sz="2000" b="1" smtClean="0">
                <a:solidFill>
                  <a:srgbClr val="0F0F73"/>
                </a:solidFill>
                <a:latin typeface="Courier New" pitchFamily="49" charset="0"/>
                <a:cs typeface="Courier New" pitchFamily="49" charset="0"/>
              </a:rPr>
              <a:t>c</a:t>
            </a:r>
            <a:r>
              <a:rPr sz="2000" b="1" spc="-10" smtClean="0">
                <a:solidFill>
                  <a:srgbClr val="0F0F73"/>
                </a:solidFill>
                <a:latin typeface="Courier New" pitchFamily="49" charset="0"/>
                <a:cs typeface="Courier New" pitchFamily="49" charset="0"/>
              </a:rPr>
              <a:t>d</a:t>
            </a:r>
            <a:r>
              <a:rPr lang="en-US" sz="2000" b="1" smtClean="0">
                <a:solidFill>
                  <a:srgbClr val="0F0F73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sz="2000" b="1" spc="-10" smtClean="0">
                <a:solidFill>
                  <a:srgbClr val="0F0F73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sz="2000" b="1">
                <a:solidFill>
                  <a:srgbClr val="0F0F73"/>
                </a:solidFill>
                <a:latin typeface="Courier New" pitchFamily="49" charset="0"/>
                <a:cs typeface="Courier New" pitchFamily="49" charset="0"/>
              </a:rPr>
              <a:t>+ </a:t>
            </a:r>
            <a:r>
              <a:rPr sz="2000" b="1" smtClean="0">
                <a:solidFill>
                  <a:srgbClr val="0F0F73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smtClean="0">
                <a:solidFill>
                  <a:srgbClr val="0F0F73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sz="2000" b="1" smtClean="0">
                <a:solidFill>
                  <a:srgbClr val="0F0F73"/>
                </a:solidFill>
                <a:latin typeface="Courier New" pitchFamily="49" charset="0"/>
                <a:cs typeface="Courier New" pitchFamily="49" charset="0"/>
              </a:rPr>
              <a:t>ef</a:t>
            </a:r>
            <a:r>
              <a:rPr lang="en-US" sz="2000" b="1" smtClean="0">
                <a:solidFill>
                  <a:srgbClr val="0F0F73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sz="2000" b="1" spc="-10" smtClean="0">
                <a:solidFill>
                  <a:srgbClr val="0F0F73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sz="2000" b="1">
                <a:solidFill>
                  <a:srgbClr val="0F0F73"/>
                </a:solidFill>
                <a:latin typeface="Courier New" pitchFamily="49" charset="0"/>
                <a:cs typeface="Courier New" pitchFamily="49" charset="0"/>
              </a:rPr>
              <a:t>+ </a:t>
            </a:r>
            <a:r>
              <a:rPr lang="en-US" sz="2000" b="1" smtClean="0">
                <a:solidFill>
                  <a:srgbClr val="0F0F73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sz="2000" b="1" smtClean="0">
                <a:solidFill>
                  <a:srgbClr val="0F0F73"/>
                </a:solidFill>
                <a:latin typeface="Courier New" pitchFamily="49" charset="0"/>
                <a:cs typeface="Courier New" pitchFamily="49" charset="0"/>
              </a:rPr>
              <a:t>g</a:t>
            </a:r>
            <a:r>
              <a:rPr sz="2000" b="1" spc="-10" smtClean="0">
                <a:solidFill>
                  <a:srgbClr val="0F0F73"/>
                </a:solidFill>
                <a:latin typeface="Courier New" pitchFamily="49" charset="0"/>
                <a:cs typeface="Courier New" pitchFamily="49" charset="0"/>
              </a:rPr>
              <a:t>h</a:t>
            </a:r>
            <a:r>
              <a:rPr lang="en-US" sz="2000" b="1" smtClean="0">
                <a:solidFill>
                  <a:srgbClr val="0F0F73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sz="2000" b="1" smtClean="0">
                <a:solidFill>
                  <a:srgbClr val="0F0F73"/>
                </a:solidFill>
                <a:latin typeface="Courier New" pitchFamily="49" charset="0"/>
                <a:cs typeface="Courier New" pitchFamily="49" charset="0"/>
              </a:rPr>
              <a:t>)</a:t>
            </a:r>
            <a:endParaRPr sz="2000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object 10"/>
          <p:cNvSpPr txBox="1">
            <a:spLocks noGrp="1"/>
          </p:cNvSpPr>
          <p:nvPr>
            <p:ph type="ftr" sz="quarter" idx="5"/>
          </p:nvPr>
        </p:nvSpPr>
        <p:spPr>
          <a:xfrm>
            <a:off x="166826" y="6553200"/>
            <a:ext cx="2271573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 smtClean="0"/>
              <a:t>/</a:t>
            </a:r>
            <a:r>
              <a:rPr lang="en-US" spc="-15" dirty="0" smtClean="0"/>
              <a:t>D</a:t>
            </a:r>
            <a:r>
              <a:rPr spc="-15" dirty="0" smtClean="0"/>
              <a:t>e</a:t>
            </a:r>
            <a:r>
              <a:rPr spc="-10" dirty="0" smtClean="0"/>
              <a:t>p</a:t>
            </a:r>
            <a:r>
              <a:rPr spc="-15" dirty="0" smtClean="0"/>
              <a:t>a</a:t>
            </a:r>
            <a:r>
              <a:rPr spc="-5" dirty="0" smtClean="0"/>
              <a:t>rt</a:t>
            </a:r>
            <a:r>
              <a:rPr spc="5" dirty="0" smtClean="0"/>
              <a:t>m</a:t>
            </a:r>
            <a:r>
              <a:rPr spc="-10" dirty="0" smtClean="0"/>
              <a:t>e</a:t>
            </a:r>
            <a:r>
              <a:rPr spc="-15" dirty="0" smtClean="0"/>
              <a:t>n</a:t>
            </a:r>
            <a:r>
              <a:rPr spc="-5" dirty="0" smtClean="0"/>
              <a:t>t</a:t>
            </a:r>
            <a:r>
              <a:rPr lang="en-US" spc="-5" dirty="0" smtClean="0"/>
              <a:t> of industrial design</a:t>
            </a:r>
            <a:endParaRPr spc="-5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98728" y="268446"/>
            <a:ext cx="5686425" cy="4324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2559050" algn="l"/>
              </a:tabLst>
            </a:pPr>
            <a:r>
              <a:rPr sz="3200" b="1" dirty="0">
                <a:solidFill>
                  <a:srgbClr val="FFFFFF"/>
                </a:solidFill>
                <a:latin typeface="Arial"/>
                <a:cs typeface="Arial"/>
              </a:rPr>
              <a:t>Proc</a:t>
            </a:r>
            <a:r>
              <a:rPr sz="3200" b="1" spc="-1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3200" b="1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3200" b="1" spc="-1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3200" b="1" dirty="0">
                <a:solidFill>
                  <a:srgbClr val="FFFFFF"/>
                </a:solidFill>
                <a:latin typeface="Arial"/>
                <a:cs typeface="Arial"/>
              </a:rPr>
              <a:t>ing:	After</a:t>
            </a:r>
            <a:r>
              <a:rPr sz="3200" b="1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b="1" dirty="0">
                <a:solidFill>
                  <a:srgbClr val="FFFFFF"/>
                </a:solidFill>
                <a:latin typeface="Arial"/>
                <a:cs typeface="Arial"/>
              </a:rPr>
              <a:t>the</a:t>
            </a:r>
            <a:r>
              <a:rPr sz="3200" b="1" spc="-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b="1" dirty="0">
                <a:solidFill>
                  <a:srgbClr val="FFFFFF"/>
                </a:solidFill>
                <a:latin typeface="Arial"/>
                <a:cs typeface="Arial"/>
              </a:rPr>
              <a:t>cour</a:t>
            </a:r>
            <a:r>
              <a:rPr sz="3200" b="1" spc="-15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3200" b="1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endParaRPr sz="32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15-11-2012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PAGE</a:t>
            </a:r>
            <a:r>
              <a:rPr spc="-20" dirty="0"/>
              <a:t> </a:t>
            </a:r>
            <a:r>
              <a:rPr dirty="0"/>
              <a:t>1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98728" y="1637950"/>
            <a:ext cx="7873365" cy="37699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0670" indent="-267970">
              <a:lnSpc>
                <a:spcPct val="100000"/>
              </a:lnSpc>
              <a:buClr>
                <a:srgbClr val="00ADEE"/>
              </a:buClr>
              <a:buFont typeface="Arial"/>
              <a:buChar char="•"/>
              <a:tabLst>
                <a:tab pos="281305" algn="l"/>
              </a:tabLst>
            </a:pP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U</a:t>
            </a:r>
            <a:r>
              <a:rPr sz="2400" b="1" spc="-10" dirty="0">
                <a:solidFill>
                  <a:srgbClr val="0F0F73"/>
                </a:solidFill>
                <a:latin typeface="Arial"/>
                <a:cs typeface="Arial"/>
              </a:rPr>
              <a:t>s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e the pro</a:t>
            </a:r>
            <a:r>
              <a:rPr sz="2400" b="1" spc="-10" dirty="0">
                <a:solidFill>
                  <a:srgbClr val="0F0F73"/>
                </a:solidFill>
                <a:latin typeface="Arial"/>
                <a:cs typeface="Arial"/>
              </a:rPr>
              <a:t>c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es</a:t>
            </a:r>
            <a:r>
              <a:rPr sz="2400" b="1" spc="-10" dirty="0">
                <a:solidFill>
                  <a:srgbClr val="0F0F73"/>
                </a:solidFill>
                <a:latin typeface="Arial"/>
                <a:cs typeface="Arial"/>
              </a:rPr>
              <a:t>s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ing environment a</a:t>
            </a:r>
            <a:r>
              <a:rPr sz="2400" b="1" spc="-10" dirty="0">
                <a:solidFill>
                  <a:srgbClr val="0F0F73"/>
                </a:solidFill>
                <a:latin typeface="Arial"/>
                <a:cs typeface="Arial"/>
              </a:rPr>
              <a:t>n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d:</a:t>
            </a:r>
            <a:endParaRPr sz="2400">
              <a:latin typeface="Arial"/>
              <a:cs typeface="Arial"/>
            </a:endParaRPr>
          </a:p>
          <a:p>
            <a:pPr marL="363220" indent="-350520">
              <a:lnSpc>
                <a:spcPct val="100000"/>
              </a:lnSpc>
              <a:spcBef>
                <a:spcPts val="575"/>
              </a:spcBef>
              <a:buClr>
                <a:srgbClr val="00ADEE"/>
              </a:buClr>
              <a:buFont typeface="Arial"/>
              <a:buChar char="•"/>
              <a:tabLst>
                <a:tab pos="363220" algn="l"/>
              </a:tabLst>
            </a:pP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-</a:t>
            </a:r>
            <a:r>
              <a:rPr sz="2400" b="1" spc="-5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cre</a:t>
            </a:r>
            <a:r>
              <a:rPr sz="2400" b="1" spc="-10" dirty="0">
                <a:solidFill>
                  <a:srgbClr val="0F0F73"/>
                </a:solidFill>
                <a:latin typeface="Arial"/>
                <a:cs typeface="Arial"/>
              </a:rPr>
              <a:t>a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te</a:t>
            </a:r>
            <a:r>
              <a:rPr sz="2400" b="1" spc="15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pro</a:t>
            </a:r>
            <a:r>
              <a:rPr sz="2400" b="1" spc="-10" dirty="0">
                <a:solidFill>
                  <a:srgbClr val="0F0F73"/>
                </a:solidFill>
                <a:latin typeface="Arial"/>
                <a:cs typeface="Arial"/>
              </a:rPr>
              <a:t>g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rams …</a:t>
            </a:r>
            <a:r>
              <a:rPr sz="2400" b="1" spc="-15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that</a:t>
            </a:r>
            <a:r>
              <a:rPr sz="2400" b="1" spc="-10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run</a:t>
            </a:r>
            <a:endParaRPr sz="2400">
              <a:latin typeface="Arial"/>
              <a:cs typeface="Arial"/>
            </a:endParaRPr>
          </a:p>
          <a:p>
            <a:pPr marL="363220" indent="-350520">
              <a:lnSpc>
                <a:spcPct val="100000"/>
              </a:lnSpc>
              <a:spcBef>
                <a:spcPts val="575"/>
              </a:spcBef>
              <a:buClr>
                <a:srgbClr val="00ADEE"/>
              </a:buClr>
              <a:buFont typeface="Arial"/>
              <a:buChar char="•"/>
              <a:tabLst>
                <a:tab pos="363220" algn="l"/>
                <a:tab pos="634365" algn="l"/>
              </a:tabLst>
            </a:pP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-	…</a:t>
            </a:r>
            <a:r>
              <a:rPr sz="2400" b="1" spc="-20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that draw</a:t>
            </a:r>
            <a:r>
              <a:rPr sz="2400" b="1" spc="-10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pictures</a:t>
            </a:r>
            <a:endParaRPr sz="2400">
              <a:latin typeface="Arial"/>
              <a:cs typeface="Arial"/>
            </a:endParaRPr>
          </a:p>
          <a:p>
            <a:pPr marL="363220" indent="-350520">
              <a:lnSpc>
                <a:spcPct val="100000"/>
              </a:lnSpc>
              <a:spcBef>
                <a:spcPts val="575"/>
              </a:spcBef>
              <a:buClr>
                <a:srgbClr val="00ADEE"/>
              </a:buClr>
              <a:buFont typeface="Arial"/>
              <a:buChar char="•"/>
              <a:tabLst>
                <a:tab pos="363220" algn="l"/>
                <a:tab pos="634365" algn="l"/>
                <a:tab pos="1106170" algn="l"/>
              </a:tabLst>
            </a:pP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-	…	</a:t>
            </a:r>
            <a:r>
              <a:rPr sz="2400" b="1" spc="5" dirty="0">
                <a:solidFill>
                  <a:srgbClr val="0F0F73"/>
                </a:solidFill>
                <a:latin typeface="Arial"/>
                <a:cs typeface="Arial"/>
              </a:rPr>
              <a:t>t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hat</a:t>
            </a:r>
            <a:r>
              <a:rPr sz="2400" b="1" spc="-10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display</a:t>
            </a:r>
            <a:r>
              <a:rPr sz="2400" b="1" spc="-30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animations</a:t>
            </a:r>
            <a:endParaRPr sz="2400">
              <a:latin typeface="Arial"/>
              <a:cs typeface="Arial"/>
            </a:endParaRPr>
          </a:p>
          <a:p>
            <a:pPr marL="363220" indent="-350520">
              <a:lnSpc>
                <a:spcPct val="100000"/>
              </a:lnSpc>
              <a:spcBef>
                <a:spcPts val="575"/>
              </a:spcBef>
              <a:buClr>
                <a:srgbClr val="00ADEE"/>
              </a:buClr>
              <a:buFont typeface="Arial"/>
              <a:buChar char="•"/>
              <a:tabLst>
                <a:tab pos="363220" algn="l"/>
                <a:tab pos="634365" algn="l"/>
              </a:tabLst>
            </a:pP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-	…</a:t>
            </a:r>
            <a:r>
              <a:rPr sz="2400" b="1" spc="-20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that display</a:t>
            </a:r>
            <a:r>
              <a:rPr sz="2400" b="1" spc="-15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interactive </a:t>
            </a:r>
            <a:r>
              <a:rPr sz="2400" b="1" spc="-10" dirty="0">
                <a:solidFill>
                  <a:srgbClr val="0F0F73"/>
                </a:solidFill>
                <a:latin typeface="Arial"/>
                <a:cs typeface="Arial"/>
              </a:rPr>
              <a:t>a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nimations</a:t>
            </a:r>
            <a:endParaRPr sz="2400">
              <a:latin typeface="Arial"/>
              <a:cs typeface="Arial"/>
            </a:endParaRPr>
          </a:p>
          <a:p>
            <a:pPr marL="363220" indent="-350520">
              <a:lnSpc>
                <a:spcPct val="100000"/>
              </a:lnSpc>
              <a:spcBef>
                <a:spcPts val="575"/>
              </a:spcBef>
              <a:buClr>
                <a:srgbClr val="00ADEE"/>
              </a:buClr>
              <a:buFont typeface="Arial"/>
              <a:buChar char="•"/>
              <a:tabLst>
                <a:tab pos="363220" algn="l"/>
                <a:tab pos="634365" algn="l"/>
              </a:tabLst>
            </a:pP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-	…</a:t>
            </a:r>
            <a:r>
              <a:rPr sz="2400" b="1" spc="-20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that a</a:t>
            </a:r>
            <a:r>
              <a:rPr sz="2400" b="1" spc="-10" dirty="0">
                <a:solidFill>
                  <a:srgbClr val="0F0F73"/>
                </a:solidFill>
                <a:latin typeface="Arial"/>
                <a:cs typeface="Arial"/>
              </a:rPr>
              <a:t>n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imate </a:t>
            </a:r>
            <a:r>
              <a:rPr sz="2400" b="1" spc="5" dirty="0">
                <a:solidFill>
                  <a:srgbClr val="0F0F73"/>
                </a:solidFill>
                <a:latin typeface="Arial"/>
                <a:cs typeface="Arial"/>
              </a:rPr>
              <a:t>i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nteractive</a:t>
            </a:r>
            <a:r>
              <a:rPr sz="2400" b="1" spc="-15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objects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7"/>
              </a:spcBef>
              <a:buClr>
                <a:srgbClr val="00ADEE"/>
              </a:buClr>
              <a:buFont typeface="Arial"/>
              <a:buChar char="•"/>
            </a:pPr>
            <a:endParaRPr sz="3500">
              <a:latin typeface="Times New Roman"/>
              <a:cs typeface="Times New Roman"/>
            </a:endParaRPr>
          </a:p>
          <a:p>
            <a:pPr marL="280670" indent="-267970">
              <a:lnSpc>
                <a:spcPct val="100000"/>
              </a:lnSpc>
              <a:buClr>
                <a:srgbClr val="00ADEE"/>
              </a:buClr>
              <a:buFont typeface="Arial"/>
              <a:buChar char="•"/>
              <a:tabLst>
                <a:tab pos="281305" algn="l"/>
              </a:tabLst>
            </a:pP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last</a:t>
            </a:r>
            <a:r>
              <a:rPr sz="2400" b="1" spc="-15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but</a:t>
            </a:r>
            <a:r>
              <a:rPr sz="2400" b="1" spc="-10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not</a:t>
            </a:r>
            <a:r>
              <a:rPr sz="2400" b="1" spc="-20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least: m</a:t>
            </a:r>
            <a:r>
              <a:rPr sz="2400" b="1" spc="-10" dirty="0">
                <a:solidFill>
                  <a:srgbClr val="0F0F73"/>
                </a:solidFill>
                <a:latin typeface="Arial"/>
                <a:cs typeface="Arial"/>
              </a:rPr>
              <a:t>a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ke</a:t>
            </a:r>
            <a:r>
              <a:rPr sz="2400" b="1" spc="5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all</a:t>
            </a:r>
            <a:r>
              <a:rPr sz="2400" b="1" spc="-15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of the</a:t>
            </a:r>
            <a:r>
              <a:rPr sz="2400" b="1" spc="-10" dirty="0">
                <a:solidFill>
                  <a:srgbClr val="0F0F73"/>
                </a:solidFill>
                <a:latin typeface="Arial"/>
                <a:cs typeface="Arial"/>
              </a:rPr>
              <a:t>s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e </a:t>
            </a:r>
            <a:r>
              <a:rPr sz="2400" b="1" spc="25" dirty="0">
                <a:solidFill>
                  <a:srgbClr val="0F0F73"/>
                </a:solidFill>
                <a:latin typeface="Arial"/>
                <a:cs typeface="Arial"/>
              </a:rPr>
              <a:t>w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ork</a:t>
            </a:r>
            <a:r>
              <a:rPr sz="2400" b="1" spc="-35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together </a:t>
            </a:r>
            <a:r>
              <a:rPr sz="2400" b="1" spc="-10" dirty="0">
                <a:solidFill>
                  <a:srgbClr val="0F0F73"/>
                </a:solidFill>
                <a:latin typeface="Arial"/>
                <a:cs typeface="Arial"/>
              </a:rPr>
              <a:t>a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s</a:t>
            </a:r>
            <a:endParaRPr sz="2400">
              <a:latin typeface="Arial"/>
              <a:cs typeface="Arial"/>
            </a:endParaRPr>
          </a:p>
          <a:p>
            <a:pPr marL="280670">
              <a:lnSpc>
                <a:spcPct val="100000"/>
              </a:lnSpc>
              <a:tabLst>
                <a:tab pos="1969770" algn="l"/>
              </a:tabLst>
            </a:pPr>
            <a:r>
              <a:rPr sz="2400" b="1" spc="-30" dirty="0">
                <a:solidFill>
                  <a:srgbClr val="0F0F73"/>
                </a:solidFill>
                <a:latin typeface="Arial"/>
                <a:cs typeface="Arial"/>
              </a:rPr>
              <a:t>y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ou</a:t>
            </a:r>
            <a:r>
              <a:rPr sz="2400" b="1" spc="-10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like</a:t>
            </a:r>
            <a:r>
              <a:rPr sz="2400" b="1" spc="-15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…	great</a:t>
            </a:r>
            <a:r>
              <a:rPr sz="2400" b="1" spc="-10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freed</a:t>
            </a:r>
            <a:r>
              <a:rPr sz="2400" b="1" spc="-10" dirty="0">
                <a:solidFill>
                  <a:srgbClr val="0F0F73"/>
                </a:solidFill>
                <a:latin typeface="Arial"/>
                <a:cs typeface="Arial"/>
              </a:rPr>
              <a:t>o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m to</a:t>
            </a:r>
            <a:r>
              <a:rPr sz="2400" b="1" spc="-15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cre</a:t>
            </a:r>
            <a:r>
              <a:rPr sz="2400" b="1" spc="-10" dirty="0">
                <a:solidFill>
                  <a:srgbClr val="0F0F73"/>
                </a:solidFill>
                <a:latin typeface="Arial"/>
                <a:cs typeface="Arial"/>
              </a:rPr>
              <a:t>a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te</a:t>
            </a:r>
            <a:endParaRPr sz="2400">
              <a:latin typeface="Arial"/>
              <a:cs typeface="Arial"/>
            </a:endParaRPr>
          </a:p>
        </p:txBody>
      </p:sp>
      <p:sp>
        <p:nvSpPr>
          <p:cNvPr id="7" name="object 10"/>
          <p:cNvSpPr txBox="1">
            <a:spLocks/>
          </p:cNvSpPr>
          <p:nvPr/>
        </p:nvSpPr>
        <p:spPr>
          <a:xfrm>
            <a:off x="166826" y="6553200"/>
            <a:ext cx="2271573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000" b="0" i="0" kern="1200">
                <a:solidFill>
                  <a:srgbClr val="0F0F73"/>
                </a:solidFill>
                <a:latin typeface="Arial"/>
                <a:ea typeface="+mn-ea"/>
                <a:cs typeface="Arial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700"/>
            <a:r>
              <a:rPr lang="en-US" spc="-5" smtClean="0"/>
              <a:t>/</a:t>
            </a:r>
            <a:r>
              <a:rPr lang="en-US" spc="-15" smtClean="0"/>
              <a:t>De</a:t>
            </a:r>
            <a:r>
              <a:rPr lang="en-US" spc="-10" smtClean="0"/>
              <a:t>p</a:t>
            </a:r>
            <a:r>
              <a:rPr lang="en-US" spc="-15" smtClean="0"/>
              <a:t>a</a:t>
            </a:r>
            <a:r>
              <a:rPr lang="en-US" spc="-5" smtClean="0"/>
              <a:t>rt</a:t>
            </a:r>
            <a:r>
              <a:rPr lang="en-US" spc="5" smtClean="0"/>
              <a:t>m</a:t>
            </a:r>
            <a:r>
              <a:rPr lang="en-US" spc="-10" smtClean="0"/>
              <a:t>e</a:t>
            </a:r>
            <a:r>
              <a:rPr lang="en-US" spc="-15" smtClean="0"/>
              <a:t>n</a:t>
            </a:r>
            <a:r>
              <a:rPr lang="en-US" spc="-5" smtClean="0"/>
              <a:t>t of industrial design</a:t>
            </a:r>
            <a:endParaRPr lang="en-US" spc="-5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>
                <a:latin typeface="Arial"/>
                <a:cs typeface="Arial"/>
              </a:rPr>
              <a:t>Typ</a:t>
            </a:r>
            <a:r>
              <a:rPr spc="-15" dirty="0">
                <a:latin typeface="Arial"/>
                <a:cs typeface="Arial"/>
              </a:rPr>
              <a:t>e</a:t>
            </a:r>
            <a:r>
              <a:rPr dirty="0">
                <a:latin typeface="Arial"/>
                <a:cs typeface="Arial"/>
              </a:rPr>
              <a:t>s</a:t>
            </a:r>
          </a:p>
        </p:txBody>
      </p:sp>
      <p:sp>
        <p:nvSpPr>
          <p:cNvPr id="11" name="object 11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15-11-2012</a:t>
            </a:r>
          </a:p>
        </p:txBody>
      </p:sp>
      <p:sp>
        <p:nvSpPr>
          <p:cNvPr id="12" name="object 12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PAGE</a:t>
            </a:r>
            <a:r>
              <a:rPr spc="-20" dirty="0"/>
              <a:t> </a:t>
            </a:r>
            <a:r>
              <a:rPr dirty="0"/>
              <a:t>18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98728" y="1628410"/>
            <a:ext cx="1029335" cy="2800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0670" indent="-267970">
              <a:lnSpc>
                <a:spcPct val="100000"/>
              </a:lnSpc>
              <a:buClr>
                <a:srgbClr val="00ADEE"/>
              </a:buClr>
              <a:buFont typeface="Arial"/>
              <a:buChar char="•"/>
              <a:tabLst>
                <a:tab pos="281305" algn="l"/>
              </a:tabLst>
            </a:pPr>
            <a:r>
              <a:rPr sz="2000" b="1" dirty="0">
                <a:solidFill>
                  <a:srgbClr val="0F0F73"/>
                </a:solidFill>
                <a:latin typeface="Arial"/>
                <a:cs typeface="Arial"/>
              </a:rPr>
              <a:t>String</a:t>
            </a:r>
            <a:endParaRPr sz="20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808886" y="1628410"/>
            <a:ext cx="5430114" cy="3077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734820" algn="l"/>
              </a:tabLst>
            </a:pPr>
            <a:r>
              <a:rPr lang="en-US" sz="2000" b="1" smtClean="0">
                <a:solidFill>
                  <a:srgbClr val="0F0F73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sz="2000" b="1" smtClean="0">
                <a:solidFill>
                  <a:srgbClr val="0F0F73"/>
                </a:solidFill>
                <a:latin typeface="Courier New" pitchFamily="49" charset="0"/>
                <a:cs typeface="Courier New" pitchFamily="49" charset="0"/>
              </a:rPr>
              <a:t>hhhhe</a:t>
            </a:r>
            <a:r>
              <a:rPr sz="2000" b="1" spc="5" smtClean="0">
                <a:solidFill>
                  <a:srgbClr val="0F0F73"/>
                </a:solidFill>
                <a:latin typeface="Courier New" pitchFamily="49" charset="0"/>
                <a:cs typeface="Courier New" pitchFamily="49" charset="0"/>
              </a:rPr>
              <a:t>e</a:t>
            </a:r>
            <a:r>
              <a:rPr sz="2000" b="1" smtClean="0">
                <a:solidFill>
                  <a:srgbClr val="0F0F73"/>
                </a:solidFill>
                <a:latin typeface="Courier New" pitchFamily="49" charset="0"/>
                <a:cs typeface="Courier New" pitchFamily="49" charset="0"/>
              </a:rPr>
              <a:t>eee</a:t>
            </a:r>
            <a:r>
              <a:rPr lang="en-US" sz="2000" b="1" smtClean="0">
                <a:solidFill>
                  <a:srgbClr val="0F0F73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sz="2000" b="1" dirty="0">
                <a:solidFill>
                  <a:srgbClr val="0F0F73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smtClean="0">
                <a:solidFill>
                  <a:srgbClr val="0F0F73"/>
                </a:solidFill>
                <a:latin typeface="Courier New" pitchFamily="49" charset="0"/>
                <a:cs typeface="Courier New" pitchFamily="49" charset="0"/>
              </a:rPr>
              <a:t>+ "</a:t>
            </a:r>
            <a:r>
              <a:rPr sz="2000" b="1" smtClean="0">
                <a:solidFill>
                  <a:srgbClr val="0F0F73"/>
                </a:solidFill>
                <a:latin typeface="Courier New" pitchFamily="49" charset="0"/>
                <a:cs typeface="Courier New" pitchFamily="49" charset="0"/>
              </a:rPr>
              <a:t>aaa</a:t>
            </a:r>
            <a:r>
              <a:rPr lang="en-US" sz="2000" b="1" smtClean="0">
                <a:solidFill>
                  <a:srgbClr val="0F0F73"/>
                </a:solidFill>
                <a:latin typeface="Courier New" pitchFamily="49" charset="0"/>
                <a:cs typeface="Courier New" pitchFamily="49" charset="0"/>
              </a:rPr>
              <a:t>" </a:t>
            </a:r>
            <a:r>
              <a:rPr sz="2000" b="1" smtClean="0">
                <a:solidFill>
                  <a:srgbClr val="0F0F73"/>
                </a:solidFill>
                <a:latin typeface="Courier New" pitchFamily="49" charset="0"/>
                <a:cs typeface="Courier New" pitchFamily="49" charset="0"/>
              </a:rPr>
              <a:t>+</a:t>
            </a:r>
            <a:r>
              <a:rPr sz="2000" b="1" spc="-45" smtClean="0">
                <a:solidFill>
                  <a:srgbClr val="0F0F73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smtClean="0">
                <a:solidFill>
                  <a:srgbClr val="0F0F73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sz="2000" b="1" smtClean="0">
                <a:solidFill>
                  <a:srgbClr val="0F0F73"/>
                </a:solidFill>
                <a:latin typeface="Courier New" pitchFamily="49" charset="0"/>
                <a:cs typeface="Courier New" pitchFamily="49" charset="0"/>
              </a:rPr>
              <a:t>nnbn99</a:t>
            </a:r>
            <a:r>
              <a:rPr sz="2000" b="1" spc="-15" smtClean="0">
                <a:solidFill>
                  <a:srgbClr val="0F0F73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sz="2000" b="1" smtClean="0">
                <a:solidFill>
                  <a:srgbClr val="0F0F73"/>
                </a:solidFill>
                <a:latin typeface="Courier New" pitchFamily="49" charset="0"/>
                <a:cs typeface="Courier New" pitchFamily="49" charset="0"/>
              </a:rPr>
              <a:t>bnb</a:t>
            </a:r>
            <a:r>
              <a:rPr lang="en-US" sz="2000" b="1" smtClean="0">
                <a:solidFill>
                  <a:srgbClr val="0F0F73"/>
                </a:solidFill>
                <a:latin typeface="Courier New" pitchFamily="49" charset="0"/>
                <a:cs typeface="Courier New" pitchFamily="49" charset="0"/>
              </a:rPr>
              <a:t>"</a:t>
            </a:r>
            <a:endParaRPr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98728" y="2360311"/>
            <a:ext cx="605155" cy="2800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0670" indent="-267970">
              <a:lnSpc>
                <a:spcPct val="100000"/>
              </a:lnSpc>
              <a:buClr>
                <a:srgbClr val="00ADEE"/>
              </a:buClr>
              <a:buFont typeface="Arial"/>
              <a:buChar char="•"/>
              <a:tabLst>
                <a:tab pos="281305" algn="l"/>
              </a:tabLst>
            </a:pPr>
            <a:r>
              <a:rPr sz="2000" b="1" dirty="0">
                <a:solidFill>
                  <a:srgbClr val="0F0F73"/>
                </a:solidFill>
                <a:latin typeface="Arial"/>
                <a:cs typeface="Arial"/>
              </a:rPr>
              <a:t>int</a:t>
            </a:r>
            <a:endParaRPr sz="20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860787" y="2360311"/>
            <a:ext cx="2602620" cy="3077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502284" algn="l"/>
              </a:tabLst>
            </a:pPr>
            <a:r>
              <a:rPr sz="2000" b="1" dirty="0">
                <a:solidFill>
                  <a:srgbClr val="0F0F73"/>
                </a:solidFill>
                <a:latin typeface="Courier New" pitchFamily="49" charset="0"/>
                <a:cs typeface="Courier New" pitchFamily="49" charset="0"/>
              </a:rPr>
              <a:t>8	9*</a:t>
            </a:r>
            <a:r>
              <a:rPr sz="2000" b="1" spc="-15" dirty="0">
                <a:solidFill>
                  <a:srgbClr val="0F0F73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sz="2000" b="1" dirty="0">
                <a:solidFill>
                  <a:srgbClr val="0F0F73"/>
                </a:solidFill>
                <a:latin typeface="Courier New" pitchFamily="49" charset="0"/>
                <a:cs typeface="Courier New" pitchFamily="49" charset="0"/>
              </a:rPr>
              <a:t>979</a:t>
            </a:r>
            <a:r>
              <a:rPr sz="2000" b="1" spc="5" dirty="0">
                <a:solidFill>
                  <a:srgbClr val="0F0F73"/>
                </a:solidFill>
                <a:latin typeface="Courier New" pitchFamily="49" charset="0"/>
                <a:cs typeface="Courier New" pitchFamily="49" charset="0"/>
              </a:rPr>
              <a:t>7</a:t>
            </a:r>
            <a:r>
              <a:rPr sz="2000" b="1" dirty="0">
                <a:solidFill>
                  <a:srgbClr val="0F0F73"/>
                </a:solidFill>
                <a:latin typeface="Courier New" pitchFamily="49" charset="0"/>
                <a:cs typeface="Courier New" pitchFamily="49" charset="0"/>
              </a:rPr>
              <a:t>8787</a:t>
            </a:r>
            <a:endParaRPr sz="200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301607" y="2360311"/>
            <a:ext cx="2394593" cy="3077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b="1" spc="5" dirty="0">
                <a:solidFill>
                  <a:srgbClr val="0F0F73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sz="2000" b="1" dirty="0">
                <a:solidFill>
                  <a:srgbClr val="0F0F73"/>
                </a:solidFill>
                <a:latin typeface="Courier New" pitchFamily="49" charset="0"/>
                <a:cs typeface="Courier New" pitchFamily="49" charset="0"/>
              </a:rPr>
              <a:t>-9988989</a:t>
            </a:r>
            <a:endParaRPr sz="200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98728" y="3091831"/>
            <a:ext cx="6657340" cy="180562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280670" algn="l"/>
                <a:tab pos="1163320" algn="l"/>
              </a:tabLst>
            </a:pPr>
            <a:r>
              <a:rPr sz="2000" dirty="0">
                <a:solidFill>
                  <a:srgbClr val="00ADEE"/>
                </a:solidFill>
                <a:latin typeface="Arial"/>
                <a:cs typeface="Arial"/>
              </a:rPr>
              <a:t>•	</a:t>
            </a:r>
            <a:r>
              <a:rPr sz="2000" b="1" dirty="0">
                <a:solidFill>
                  <a:srgbClr val="0F0F73"/>
                </a:solidFill>
                <a:latin typeface="Arial"/>
                <a:cs typeface="Arial"/>
              </a:rPr>
              <a:t>float	</a:t>
            </a:r>
            <a:r>
              <a:rPr lang="nl-NL" sz="2000" b="1" dirty="0" smtClean="0">
                <a:solidFill>
                  <a:srgbClr val="0F0F73"/>
                </a:solidFill>
                <a:latin typeface="Arial"/>
                <a:cs typeface="Arial"/>
              </a:rPr>
              <a:t>  </a:t>
            </a:r>
            <a:r>
              <a:rPr sz="2000" b="1" dirty="0" smtClean="0">
                <a:solidFill>
                  <a:srgbClr val="0F0F73"/>
                </a:solidFill>
                <a:latin typeface="Courier New" pitchFamily="49" charset="0"/>
                <a:cs typeface="Courier New" pitchFamily="49" charset="0"/>
              </a:rPr>
              <a:t>2333.5555</a:t>
            </a:r>
            <a:endParaRPr sz="2000" dirty="0">
              <a:latin typeface="Courier New" pitchFamily="49" charset="0"/>
              <a:cs typeface="Courier New" pitchFamily="49" charset="0"/>
            </a:endParaRPr>
          </a:p>
          <a:p>
            <a:pPr marL="12700">
              <a:lnSpc>
                <a:spcPct val="100000"/>
              </a:lnSpc>
              <a:spcBef>
                <a:spcPts val="480"/>
              </a:spcBef>
              <a:tabLst>
                <a:tab pos="1187450" algn="l"/>
              </a:tabLst>
            </a:pPr>
            <a:r>
              <a:rPr sz="2000" dirty="0">
                <a:solidFill>
                  <a:srgbClr val="00ADEE"/>
                </a:solidFill>
                <a:latin typeface="Arial"/>
                <a:cs typeface="Arial"/>
              </a:rPr>
              <a:t>•	</a:t>
            </a:r>
            <a:r>
              <a:rPr lang="nl-NL" sz="2000" dirty="0" smtClean="0">
                <a:solidFill>
                  <a:srgbClr val="00ADEE"/>
                </a:solidFill>
                <a:latin typeface="Arial"/>
                <a:cs typeface="Arial"/>
              </a:rPr>
              <a:t>  </a:t>
            </a:r>
            <a:r>
              <a:rPr sz="2000" b="1" dirty="0" smtClean="0">
                <a:solidFill>
                  <a:srgbClr val="0F0F73"/>
                </a:solidFill>
                <a:latin typeface="Courier New" pitchFamily="49" charset="0"/>
                <a:cs typeface="Courier New" pitchFamily="49" charset="0"/>
              </a:rPr>
              <a:t>sin</a:t>
            </a:r>
            <a:r>
              <a:rPr sz="2000" b="1" dirty="0">
                <a:solidFill>
                  <a:srgbClr val="0F0F73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sz="2000" b="1" spc="-25" dirty="0">
                <a:solidFill>
                  <a:srgbClr val="0F0F73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sz="2000" b="1" dirty="0">
                <a:solidFill>
                  <a:srgbClr val="0F0F73"/>
                </a:solidFill>
                <a:latin typeface="Courier New" pitchFamily="49" charset="0"/>
                <a:cs typeface="Courier New" pitchFamily="49" charset="0"/>
              </a:rPr>
              <a:t>-3</a:t>
            </a:r>
            <a:r>
              <a:rPr sz="2000" b="1" spc="-15" dirty="0">
                <a:solidFill>
                  <a:srgbClr val="0F0F73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sz="2000" b="1" dirty="0">
                <a:solidFill>
                  <a:srgbClr val="0F0F73"/>
                </a:solidFill>
                <a:latin typeface="Courier New" pitchFamily="49" charset="0"/>
                <a:cs typeface="Courier New" pitchFamily="49" charset="0"/>
              </a:rPr>
              <a:t>* 5677.455)</a:t>
            </a:r>
            <a:endParaRPr sz="2000" dirty="0">
              <a:latin typeface="Courier New" pitchFamily="49" charset="0"/>
              <a:cs typeface="Courier New" pitchFamily="49" charset="0"/>
            </a:endParaRPr>
          </a:p>
          <a:p>
            <a:pPr marL="12700">
              <a:lnSpc>
                <a:spcPct val="100000"/>
              </a:lnSpc>
              <a:spcBef>
                <a:spcPts val="480"/>
              </a:spcBef>
              <a:tabLst>
                <a:tab pos="1187450" algn="l"/>
              </a:tabLst>
            </a:pPr>
            <a:r>
              <a:rPr sz="2000" dirty="0">
                <a:solidFill>
                  <a:srgbClr val="00ADEE"/>
                </a:solidFill>
                <a:latin typeface="Arial"/>
                <a:cs typeface="Arial"/>
              </a:rPr>
              <a:t>•	</a:t>
            </a:r>
            <a:r>
              <a:rPr lang="nl-NL" sz="2000" dirty="0" smtClean="0">
                <a:solidFill>
                  <a:srgbClr val="00ADEE"/>
                </a:solidFill>
                <a:latin typeface="Arial"/>
                <a:cs typeface="Arial"/>
              </a:rPr>
              <a:t>  </a:t>
            </a:r>
            <a:r>
              <a:rPr sz="2000" b="1" dirty="0" smtClean="0">
                <a:solidFill>
                  <a:srgbClr val="0F0F73"/>
                </a:solidFill>
                <a:latin typeface="Courier New" pitchFamily="49" charset="0"/>
                <a:cs typeface="Courier New" pitchFamily="49" charset="0"/>
              </a:rPr>
              <a:t>3.4e+</a:t>
            </a:r>
            <a:r>
              <a:rPr sz="2000" b="1" spc="5" dirty="0" smtClean="0">
                <a:solidFill>
                  <a:srgbClr val="0F0F73"/>
                </a:solidFill>
                <a:latin typeface="Courier New" pitchFamily="49" charset="0"/>
                <a:cs typeface="Courier New" pitchFamily="49" charset="0"/>
              </a:rPr>
              <a:t>3</a:t>
            </a:r>
            <a:r>
              <a:rPr sz="2000" b="1" dirty="0" smtClean="0">
                <a:solidFill>
                  <a:srgbClr val="0F0F73"/>
                </a:solidFill>
                <a:latin typeface="Courier New" pitchFamily="49" charset="0"/>
                <a:cs typeface="Courier New" pitchFamily="49" charset="0"/>
              </a:rPr>
              <a:t>8</a:t>
            </a:r>
            <a:endParaRPr sz="2000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900" dirty="0">
              <a:latin typeface="Times New Roman"/>
              <a:cs typeface="Times New Roman"/>
            </a:endParaRPr>
          </a:p>
          <a:p>
            <a:pPr marL="280670" indent="-267970">
              <a:lnSpc>
                <a:spcPct val="100000"/>
              </a:lnSpc>
              <a:buClr>
                <a:srgbClr val="00ADEE"/>
              </a:buClr>
              <a:buFont typeface="Arial"/>
              <a:buChar char="•"/>
              <a:tabLst>
                <a:tab pos="281305" algn="l"/>
                <a:tab pos="2336165" algn="l"/>
              </a:tabLst>
            </a:pPr>
            <a:r>
              <a:rPr sz="2000" b="1" dirty="0">
                <a:solidFill>
                  <a:srgbClr val="0F0F73"/>
                </a:solidFill>
                <a:latin typeface="Arial"/>
                <a:cs typeface="Arial"/>
              </a:rPr>
              <a:t>basic</a:t>
            </a:r>
            <a:r>
              <a:rPr sz="2000" b="1" spc="-30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0F0F73"/>
                </a:solidFill>
                <a:latin typeface="Arial"/>
                <a:cs typeface="Arial"/>
              </a:rPr>
              <a:t>t</a:t>
            </a:r>
            <a:r>
              <a:rPr sz="2000" b="1" spc="-30" dirty="0">
                <a:solidFill>
                  <a:srgbClr val="0F0F73"/>
                </a:solidFill>
                <a:latin typeface="Arial"/>
                <a:cs typeface="Arial"/>
              </a:rPr>
              <a:t>y</a:t>
            </a:r>
            <a:r>
              <a:rPr sz="2000" b="1" dirty="0">
                <a:solidFill>
                  <a:srgbClr val="0F0F73"/>
                </a:solidFill>
                <a:latin typeface="Arial"/>
                <a:cs typeface="Arial"/>
              </a:rPr>
              <a:t>pes</a:t>
            </a:r>
            <a:r>
              <a:rPr sz="2000" b="1" spc="5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0F0F73"/>
                </a:solidFill>
                <a:latin typeface="Arial"/>
                <a:cs typeface="Arial"/>
              </a:rPr>
              <a:t>are:	</a:t>
            </a:r>
            <a:r>
              <a:rPr sz="2000" b="1" spc="-10" dirty="0">
                <a:solidFill>
                  <a:srgbClr val="0F0F73"/>
                </a:solidFill>
                <a:latin typeface="Arial"/>
                <a:cs typeface="Arial"/>
              </a:rPr>
              <a:t>S</a:t>
            </a:r>
            <a:r>
              <a:rPr sz="2000" b="1" dirty="0">
                <a:solidFill>
                  <a:srgbClr val="0F0F73"/>
                </a:solidFill>
                <a:latin typeface="Arial"/>
                <a:cs typeface="Arial"/>
              </a:rPr>
              <a:t>tring,</a:t>
            </a:r>
            <a:r>
              <a:rPr sz="2000" b="1" spc="-25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0F0F73"/>
                </a:solidFill>
                <a:latin typeface="Arial"/>
                <a:cs typeface="Arial"/>
              </a:rPr>
              <a:t>float,int,</a:t>
            </a:r>
            <a:r>
              <a:rPr sz="2000" b="1" spc="-45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0F0F73"/>
                </a:solidFill>
                <a:latin typeface="Arial"/>
                <a:cs typeface="Arial"/>
              </a:rPr>
              <a:t>boo</a:t>
            </a:r>
            <a:r>
              <a:rPr sz="2000" b="1" spc="-10" dirty="0">
                <a:solidFill>
                  <a:srgbClr val="0F0F73"/>
                </a:solidFill>
                <a:latin typeface="Arial"/>
                <a:cs typeface="Arial"/>
              </a:rPr>
              <a:t>l</a:t>
            </a:r>
            <a:r>
              <a:rPr sz="2000" b="1" dirty="0">
                <a:solidFill>
                  <a:srgbClr val="0F0F73"/>
                </a:solidFill>
                <a:latin typeface="Arial"/>
                <a:cs typeface="Arial"/>
              </a:rPr>
              <a:t>ean,</a:t>
            </a:r>
            <a:r>
              <a:rPr sz="2000" b="1" spc="-20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0F0F73"/>
                </a:solidFill>
                <a:latin typeface="Arial"/>
                <a:cs typeface="Arial"/>
              </a:rPr>
              <a:t>char,</a:t>
            </a:r>
            <a:r>
              <a:rPr sz="2000" b="1" spc="-20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0F0F73"/>
                </a:solidFill>
                <a:latin typeface="Arial"/>
                <a:cs typeface="Arial"/>
              </a:rPr>
              <a:t>b</a:t>
            </a:r>
            <a:r>
              <a:rPr sz="2000" b="1" spc="-35" dirty="0">
                <a:solidFill>
                  <a:srgbClr val="0F0F73"/>
                </a:solidFill>
                <a:latin typeface="Arial"/>
                <a:cs typeface="Arial"/>
              </a:rPr>
              <a:t>y</a:t>
            </a:r>
            <a:r>
              <a:rPr sz="2000" b="1" dirty="0">
                <a:solidFill>
                  <a:srgbClr val="0F0F73"/>
                </a:solidFill>
                <a:latin typeface="Arial"/>
                <a:cs typeface="Arial"/>
              </a:rPr>
              <a:t>te,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98728" y="5246322"/>
            <a:ext cx="2259965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0670" indent="-267970">
              <a:lnSpc>
                <a:spcPct val="100000"/>
              </a:lnSpc>
              <a:buClr>
                <a:srgbClr val="00ADEE"/>
              </a:buClr>
              <a:buFont typeface="Arial"/>
              <a:buChar char="•"/>
              <a:tabLst>
                <a:tab pos="281305" algn="l"/>
              </a:tabLst>
            </a:pPr>
            <a:r>
              <a:rPr sz="1200" b="1" dirty="0">
                <a:solidFill>
                  <a:srgbClr val="0F0F73"/>
                </a:solidFill>
                <a:latin typeface="Arial"/>
                <a:cs typeface="Arial"/>
              </a:rPr>
              <a:t>(</a:t>
            </a:r>
            <a:r>
              <a:rPr sz="1200" b="1" spc="-10" dirty="0">
                <a:solidFill>
                  <a:srgbClr val="0F0F73"/>
                </a:solidFill>
                <a:latin typeface="Arial"/>
                <a:cs typeface="Arial"/>
              </a:rPr>
              <a:t>t</a:t>
            </a:r>
            <a:r>
              <a:rPr sz="1200" b="1" dirty="0">
                <a:solidFill>
                  <a:srgbClr val="0F0F73"/>
                </a:solidFill>
                <a:latin typeface="Arial"/>
                <a:cs typeface="Arial"/>
              </a:rPr>
              <a:t>o be </a:t>
            </a:r>
            <a:r>
              <a:rPr sz="1200" b="1" spc="5" dirty="0">
                <a:solidFill>
                  <a:srgbClr val="0F0F73"/>
                </a:solidFill>
                <a:latin typeface="Arial"/>
                <a:cs typeface="Arial"/>
              </a:rPr>
              <a:t>c</a:t>
            </a:r>
            <a:r>
              <a:rPr sz="1200" b="1" dirty="0">
                <a:solidFill>
                  <a:srgbClr val="0F0F73"/>
                </a:solidFill>
                <a:latin typeface="Arial"/>
                <a:cs typeface="Arial"/>
              </a:rPr>
              <a:t>on</a:t>
            </a:r>
            <a:r>
              <a:rPr sz="1200" b="1" spc="-10" dirty="0">
                <a:solidFill>
                  <a:srgbClr val="0F0F73"/>
                </a:solidFill>
                <a:latin typeface="Arial"/>
                <a:cs typeface="Arial"/>
              </a:rPr>
              <a:t>t</a:t>
            </a:r>
            <a:r>
              <a:rPr sz="1200" b="1" dirty="0">
                <a:solidFill>
                  <a:srgbClr val="0F0F73"/>
                </a:solidFill>
                <a:latin typeface="Arial"/>
                <a:cs typeface="Arial"/>
              </a:rPr>
              <a:t>inued</a:t>
            </a:r>
            <a:r>
              <a:rPr sz="1200" b="1" spc="10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0F0F73"/>
                </a:solidFill>
                <a:latin typeface="Arial"/>
                <a:cs typeface="Arial"/>
              </a:rPr>
              <a:t>… </a:t>
            </a:r>
            <a:r>
              <a:rPr sz="1200" b="1" spc="5" dirty="0">
                <a:solidFill>
                  <a:srgbClr val="0F0F73"/>
                </a:solidFill>
                <a:latin typeface="Arial"/>
                <a:cs typeface="Arial"/>
              </a:rPr>
              <a:t>c</a:t>
            </a:r>
            <a:r>
              <a:rPr sz="1200" b="1" dirty="0">
                <a:solidFill>
                  <a:srgbClr val="0F0F73"/>
                </a:solidFill>
                <a:latin typeface="Arial"/>
                <a:cs typeface="Arial"/>
              </a:rPr>
              <a:t>an</a:t>
            </a:r>
            <a:r>
              <a:rPr sz="1200" b="1" spc="-15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0F0F73"/>
                </a:solidFill>
                <a:latin typeface="Arial"/>
                <a:cs typeface="Arial"/>
              </a:rPr>
              <a:t>do)</a:t>
            </a:r>
            <a:endParaRPr sz="1200">
              <a:latin typeface="Arial"/>
              <a:cs typeface="Arial"/>
            </a:endParaRPr>
          </a:p>
        </p:txBody>
      </p:sp>
      <p:sp>
        <p:nvSpPr>
          <p:cNvPr id="13" name="object 10"/>
          <p:cNvSpPr txBox="1">
            <a:spLocks noGrp="1"/>
          </p:cNvSpPr>
          <p:nvPr>
            <p:ph type="ftr" sz="quarter" idx="5"/>
          </p:nvPr>
        </p:nvSpPr>
        <p:spPr>
          <a:xfrm>
            <a:off x="166826" y="6553200"/>
            <a:ext cx="2271573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 smtClean="0"/>
              <a:t>/</a:t>
            </a:r>
            <a:r>
              <a:rPr lang="en-US" spc="-15" dirty="0" smtClean="0"/>
              <a:t>D</a:t>
            </a:r>
            <a:r>
              <a:rPr spc="-15" dirty="0" smtClean="0"/>
              <a:t>e</a:t>
            </a:r>
            <a:r>
              <a:rPr spc="-10" dirty="0" smtClean="0"/>
              <a:t>p</a:t>
            </a:r>
            <a:r>
              <a:rPr spc="-15" dirty="0" smtClean="0"/>
              <a:t>a</a:t>
            </a:r>
            <a:r>
              <a:rPr spc="-5" dirty="0" smtClean="0"/>
              <a:t>rt</a:t>
            </a:r>
            <a:r>
              <a:rPr spc="5" dirty="0" smtClean="0"/>
              <a:t>m</a:t>
            </a:r>
            <a:r>
              <a:rPr spc="-10" dirty="0" smtClean="0"/>
              <a:t>e</a:t>
            </a:r>
            <a:r>
              <a:rPr spc="-15" dirty="0" smtClean="0"/>
              <a:t>n</a:t>
            </a:r>
            <a:r>
              <a:rPr spc="-5" dirty="0" smtClean="0"/>
              <a:t>t</a:t>
            </a:r>
            <a:r>
              <a:rPr lang="en-US" spc="-5" dirty="0" smtClean="0"/>
              <a:t> of industrial design</a:t>
            </a:r>
            <a:endParaRPr spc="-5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>
                <a:latin typeface="Arial"/>
                <a:cs typeface="Arial"/>
              </a:rPr>
              <a:t>v</a:t>
            </a:r>
            <a:r>
              <a:rPr spc="-10" dirty="0">
                <a:latin typeface="Arial"/>
                <a:cs typeface="Arial"/>
              </a:rPr>
              <a:t>a</a:t>
            </a:r>
            <a:r>
              <a:rPr dirty="0">
                <a:latin typeface="Arial"/>
                <a:cs typeface="Arial"/>
              </a:rPr>
              <a:t>riab</a:t>
            </a:r>
            <a:r>
              <a:rPr spc="-10" dirty="0">
                <a:latin typeface="Arial"/>
                <a:cs typeface="Arial"/>
              </a:rPr>
              <a:t>l</a:t>
            </a:r>
            <a:r>
              <a:rPr dirty="0">
                <a:latin typeface="Arial"/>
                <a:cs typeface="Arial"/>
              </a:rPr>
              <a:t>es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15-11-2012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PAGE</a:t>
            </a:r>
            <a:r>
              <a:rPr spc="-20" dirty="0"/>
              <a:t> </a:t>
            </a:r>
            <a:r>
              <a:rPr dirty="0"/>
              <a:t>21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98728" y="1601374"/>
            <a:ext cx="7669530" cy="401648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0670" indent="-267970">
              <a:lnSpc>
                <a:spcPts val="2735"/>
              </a:lnSpc>
              <a:buClr>
                <a:srgbClr val="00ADEE"/>
              </a:buClr>
              <a:buFont typeface="Arial"/>
              <a:buChar char="•"/>
              <a:tabLst>
                <a:tab pos="281305" algn="l"/>
              </a:tabLst>
            </a:pP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A</a:t>
            </a:r>
            <a:r>
              <a:rPr sz="2400" b="1" spc="-15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variable is</a:t>
            </a:r>
            <a:r>
              <a:rPr sz="2400" b="1" spc="-15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a named location</a:t>
            </a:r>
            <a:r>
              <a:rPr sz="2400" b="1" spc="-25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400" b="1" spc="25" dirty="0">
                <a:solidFill>
                  <a:srgbClr val="0F0F73"/>
                </a:solidFill>
                <a:latin typeface="Arial"/>
                <a:cs typeface="Arial"/>
              </a:rPr>
              <a:t>w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here</a:t>
            </a:r>
            <a:r>
              <a:rPr sz="2400" b="1" spc="-40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a certain</a:t>
            </a:r>
            <a:r>
              <a:rPr sz="2400" b="1" spc="-10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t</a:t>
            </a:r>
            <a:r>
              <a:rPr sz="2400" b="1" spc="-25" dirty="0">
                <a:solidFill>
                  <a:srgbClr val="0F0F73"/>
                </a:solidFill>
                <a:latin typeface="Arial"/>
                <a:cs typeface="Arial"/>
              </a:rPr>
              <a:t>y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pe</a:t>
            </a:r>
            <a:endParaRPr sz="2400">
              <a:latin typeface="Arial"/>
              <a:cs typeface="Arial"/>
            </a:endParaRPr>
          </a:p>
          <a:p>
            <a:pPr marL="280670">
              <a:lnSpc>
                <a:spcPts val="2735"/>
              </a:lnSpc>
            </a:pP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of</a:t>
            </a:r>
            <a:r>
              <a:rPr sz="2400" b="1" spc="-20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v</a:t>
            </a:r>
            <a:r>
              <a:rPr sz="2400" b="1" spc="-10" dirty="0">
                <a:solidFill>
                  <a:srgbClr val="0F0F73"/>
                </a:solidFill>
                <a:latin typeface="Arial"/>
                <a:cs typeface="Arial"/>
              </a:rPr>
              <a:t>a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lue</a:t>
            </a:r>
            <a:r>
              <a:rPr sz="2400" b="1" spc="-15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c</a:t>
            </a:r>
            <a:r>
              <a:rPr sz="2400" b="1" spc="-10" dirty="0">
                <a:solidFill>
                  <a:srgbClr val="0F0F73"/>
                </a:solidFill>
                <a:latin typeface="Arial"/>
                <a:cs typeface="Arial"/>
              </a:rPr>
              <a:t>a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n be</a:t>
            </a:r>
            <a:r>
              <a:rPr sz="2400" b="1" spc="-10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stored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9"/>
              </a:spcBef>
            </a:pPr>
            <a:endParaRPr sz="3000">
              <a:latin typeface="Times New Roman"/>
              <a:cs typeface="Times New Roman"/>
            </a:endParaRPr>
          </a:p>
          <a:p>
            <a:pPr marL="280670" indent="-267970">
              <a:lnSpc>
                <a:spcPct val="100000"/>
              </a:lnSpc>
              <a:buClr>
                <a:srgbClr val="00ADEE"/>
              </a:buClr>
              <a:buFont typeface="Arial"/>
              <a:buChar char="•"/>
              <a:tabLst>
                <a:tab pos="281305" algn="l"/>
              </a:tabLst>
            </a:pP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de</a:t>
            </a:r>
            <a:r>
              <a:rPr sz="2400" b="1" spc="-10" dirty="0">
                <a:solidFill>
                  <a:srgbClr val="0F0F73"/>
                </a:solidFill>
                <a:latin typeface="Arial"/>
                <a:cs typeface="Arial"/>
              </a:rPr>
              <a:t>c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lare; init</a:t>
            </a:r>
            <a:r>
              <a:rPr sz="2400" b="1" spc="5" dirty="0">
                <a:solidFill>
                  <a:srgbClr val="0F0F73"/>
                </a:solidFill>
                <a:latin typeface="Arial"/>
                <a:cs typeface="Arial"/>
              </a:rPr>
              <a:t>i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alize,</a:t>
            </a:r>
            <a:r>
              <a:rPr sz="2400" b="1" spc="-55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us</a:t>
            </a:r>
            <a:r>
              <a:rPr sz="2400" b="1" spc="-10" dirty="0">
                <a:solidFill>
                  <a:srgbClr val="0F0F73"/>
                </a:solidFill>
                <a:latin typeface="Arial"/>
                <a:cs typeface="Arial"/>
              </a:rPr>
              <a:t>e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, s</a:t>
            </a:r>
            <a:r>
              <a:rPr sz="2400" b="1" spc="-10" dirty="0">
                <a:solidFill>
                  <a:srgbClr val="0F0F73"/>
                </a:solidFill>
                <a:latin typeface="Arial"/>
                <a:cs typeface="Arial"/>
              </a:rPr>
              <a:t>c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op</a:t>
            </a:r>
            <a:r>
              <a:rPr sz="2400" b="1" spc="-10" dirty="0">
                <a:solidFill>
                  <a:srgbClr val="0F0F73"/>
                </a:solidFill>
                <a:latin typeface="Arial"/>
                <a:cs typeface="Arial"/>
              </a:rPr>
              <a:t>e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.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8"/>
              </a:spcBef>
              <a:buClr>
                <a:srgbClr val="00ADEE"/>
              </a:buClr>
              <a:buFont typeface="Arial"/>
              <a:buChar char="•"/>
            </a:pPr>
            <a:endParaRPr sz="3000">
              <a:latin typeface="Times New Roman"/>
              <a:cs typeface="Times New Roman"/>
            </a:endParaRPr>
          </a:p>
          <a:p>
            <a:pPr marL="280670" indent="-267970">
              <a:lnSpc>
                <a:spcPct val="100000"/>
              </a:lnSpc>
              <a:buClr>
                <a:srgbClr val="00ADEE"/>
              </a:buClr>
              <a:buFont typeface="Arial"/>
              <a:buChar char="•"/>
              <a:tabLst>
                <a:tab pos="281305" algn="l"/>
                <a:tab pos="1327150" algn="l"/>
              </a:tabLst>
            </a:pPr>
            <a:r>
              <a:rPr sz="2400" b="1" smtClean="0">
                <a:solidFill>
                  <a:srgbClr val="0F0F73"/>
                </a:solidFill>
                <a:latin typeface="Courier New" pitchFamily="49" charset="0"/>
                <a:cs typeface="Courier New" pitchFamily="49" charset="0"/>
              </a:rPr>
              <a:t>String</a:t>
            </a:r>
            <a:r>
              <a:rPr lang="nl-NL" sz="2400" b="1" smtClean="0">
                <a:solidFill>
                  <a:srgbClr val="0F0F73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sz="2400" b="1" smtClean="0">
                <a:solidFill>
                  <a:srgbClr val="0F0F73"/>
                </a:solidFill>
                <a:latin typeface="Courier New" pitchFamily="49" charset="0"/>
                <a:cs typeface="Courier New" pitchFamily="49" charset="0"/>
              </a:rPr>
              <a:t>an</a:t>
            </a:r>
            <a:r>
              <a:rPr sz="2400" b="1" spc="-10" smtClean="0">
                <a:solidFill>
                  <a:srgbClr val="0F0F73"/>
                </a:solidFill>
                <a:latin typeface="Courier New" pitchFamily="49" charset="0"/>
                <a:cs typeface="Courier New" pitchFamily="49" charset="0"/>
              </a:rPr>
              <a:t>E</a:t>
            </a:r>
            <a:r>
              <a:rPr sz="2400" b="1" smtClean="0">
                <a:solidFill>
                  <a:srgbClr val="0F0F73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sz="2400" b="1" spc="-10" smtClean="0">
                <a:solidFill>
                  <a:srgbClr val="0F0F73"/>
                </a:solidFill>
                <a:latin typeface="Courier New" pitchFamily="49" charset="0"/>
                <a:cs typeface="Courier New" pitchFamily="49" charset="0"/>
              </a:rPr>
              <a:t>a</a:t>
            </a:r>
            <a:r>
              <a:rPr sz="2400" b="1" smtClean="0">
                <a:solidFill>
                  <a:srgbClr val="0F0F73"/>
                </a:solidFill>
                <a:latin typeface="Courier New" pitchFamily="49" charset="0"/>
                <a:cs typeface="Courier New" pitchFamily="49" charset="0"/>
              </a:rPr>
              <a:t>mple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;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6"/>
              </a:spcBef>
              <a:buClr>
                <a:srgbClr val="00ADEE"/>
              </a:buClr>
              <a:buFont typeface="Arial"/>
              <a:buChar char="•"/>
            </a:pPr>
            <a:endParaRPr sz="3000">
              <a:latin typeface="Times New Roman"/>
              <a:cs typeface="Times New Roman"/>
            </a:endParaRPr>
          </a:p>
          <a:p>
            <a:pPr marL="280670" indent="-267970">
              <a:lnSpc>
                <a:spcPct val="100000"/>
              </a:lnSpc>
              <a:buClr>
                <a:srgbClr val="00ADEE"/>
              </a:buClr>
              <a:buFont typeface="Arial"/>
              <a:buChar char="•"/>
              <a:tabLst>
                <a:tab pos="281305" algn="l"/>
              </a:tabLst>
            </a:pPr>
            <a:r>
              <a:rPr sz="2400" b="1">
                <a:solidFill>
                  <a:srgbClr val="0F0F73"/>
                </a:solidFill>
                <a:latin typeface="Courier New" pitchFamily="49" charset="0"/>
                <a:cs typeface="Courier New" pitchFamily="49" charset="0"/>
              </a:rPr>
              <a:t>an</a:t>
            </a:r>
            <a:r>
              <a:rPr sz="2400" b="1" spc="-10">
                <a:solidFill>
                  <a:srgbClr val="0F0F73"/>
                </a:solidFill>
                <a:latin typeface="Courier New" pitchFamily="49" charset="0"/>
                <a:cs typeface="Courier New" pitchFamily="49" charset="0"/>
              </a:rPr>
              <a:t>E</a:t>
            </a:r>
            <a:r>
              <a:rPr sz="2400" b="1">
                <a:solidFill>
                  <a:srgbClr val="0F0F73"/>
                </a:solidFill>
                <a:latin typeface="Courier New" pitchFamily="49" charset="0"/>
                <a:cs typeface="Courier New" pitchFamily="49" charset="0"/>
              </a:rPr>
              <a:t>xample</a:t>
            </a:r>
            <a:r>
              <a:rPr sz="2400" b="1" spc="-10">
                <a:solidFill>
                  <a:srgbClr val="0F0F73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sz="2400" b="1" smtClean="0">
                <a:solidFill>
                  <a:srgbClr val="0F0F73"/>
                </a:solidFill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400" b="1" smtClean="0">
                <a:solidFill>
                  <a:srgbClr val="0F0F73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sz="2400" b="1" smtClean="0">
                <a:solidFill>
                  <a:srgbClr val="0F0F73"/>
                </a:solidFill>
                <a:latin typeface="Courier New" pitchFamily="49" charset="0"/>
                <a:cs typeface="Courier New" pitchFamily="49" charset="0"/>
              </a:rPr>
              <a:t>fghjkl</a:t>
            </a:r>
            <a:r>
              <a:rPr lang="en-US" sz="2400" b="1" smtClean="0">
                <a:solidFill>
                  <a:srgbClr val="0F0F73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sz="2400" b="1" smtClean="0">
                <a:solidFill>
                  <a:srgbClr val="0F0F73"/>
                </a:solidFill>
                <a:latin typeface="Courier New" pitchFamily="49" charset="0"/>
                <a:cs typeface="Courier New" pitchFamily="49" charset="0"/>
              </a:rPr>
              <a:t>;</a:t>
            </a:r>
            <a:endParaRPr sz="240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00000"/>
              </a:lnSpc>
              <a:spcBef>
                <a:spcPts val="9"/>
              </a:spcBef>
              <a:buClr>
                <a:srgbClr val="00ADEE"/>
              </a:buClr>
              <a:buFont typeface="Arial"/>
              <a:buChar char="•"/>
            </a:pPr>
            <a:endParaRPr sz="3000">
              <a:latin typeface="Times New Roman"/>
              <a:cs typeface="Times New Roman"/>
            </a:endParaRPr>
          </a:p>
          <a:p>
            <a:pPr marL="280670" indent="-267970">
              <a:lnSpc>
                <a:spcPct val="100000"/>
              </a:lnSpc>
              <a:buClr>
                <a:srgbClr val="00ADEE"/>
              </a:buClr>
              <a:buFont typeface="Arial"/>
              <a:buChar char="•"/>
              <a:tabLst>
                <a:tab pos="281305" algn="l"/>
              </a:tabLst>
            </a:pPr>
            <a:r>
              <a:rPr sz="2400" b="1" dirty="0">
                <a:solidFill>
                  <a:srgbClr val="0F0F73"/>
                </a:solidFill>
                <a:latin typeface="Courier New" pitchFamily="49" charset="0"/>
                <a:cs typeface="Courier New" pitchFamily="49" charset="0"/>
              </a:rPr>
              <a:t>a</a:t>
            </a:r>
            <a:r>
              <a:rPr sz="2400" b="1" spc="-10" dirty="0">
                <a:solidFill>
                  <a:srgbClr val="0F0F73"/>
                </a:solidFill>
                <a:latin typeface="Courier New" pitchFamily="49" charset="0"/>
                <a:cs typeface="Courier New" pitchFamily="49" charset="0"/>
              </a:rPr>
              <a:t>n</a:t>
            </a:r>
            <a:r>
              <a:rPr sz="2400" b="1" dirty="0">
                <a:solidFill>
                  <a:srgbClr val="0F0F73"/>
                </a:solidFill>
                <a:latin typeface="Courier New" pitchFamily="49" charset="0"/>
                <a:cs typeface="Courier New" pitchFamily="49" charset="0"/>
              </a:rPr>
              <a:t>E</a:t>
            </a:r>
            <a:r>
              <a:rPr sz="2400" b="1" spc="-10" dirty="0">
                <a:solidFill>
                  <a:srgbClr val="0F0F73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sz="2400" b="1" dirty="0">
                <a:solidFill>
                  <a:srgbClr val="0F0F73"/>
                </a:solidFill>
                <a:latin typeface="Courier New" pitchFamily="49" charset="0"/>
                <a:cs typeface="Courier New" pitchFamily="49" charset="0"/>
              </a:rPr>
              <a:t>am</a:t>
            </a:r>
            <a:r>
              <a:rPr sz="2400" b="1" spc="-10" dirty="0">
                <a:solidFill>
                  <a:srgbClr val="0F0F73"/>
                </a:solidFill>
                <a:latin typeface="Courier New" pitchFamily="49" charset="0"/>
                <a:cs typeface="Courier New" pitchFamily="49" charset="0"/>
              </a:rPr>
              <a:t>p</a:t>
            </a:r>
            <a:r>
              <a:rPr sz="2400" b="1" dirty="0">
                <a:solidFill>
                  <a:srgbClr val="0F0F73"/>
                </a:solidFill>
                <a:latin typeface="Courier New" pitchFamily="49" charset="0"/>
                <a:cs typeface="Courier New" pitchFamily="49" charset="0"/>
              </a:rPr>
              <a:t>le</a:t>
            </a:r>
            <a:r>
              <a:rPr sz="2400" b="1" spc="-10" dirty="0">
                <a:solidFill>
                  <a:srgbClr val="0F0F73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sz="2400" b="1" dirty="0">
                <a:solidFill>
                  <a:srgbClr val="0F0F73"/>
                </a:solidFill>
                <a:latin typeface="Courier New" pitchFamily="49" charset="0"/>
                <a:cs typeface="Courier New" pitchFamily="49" charset="0"/>
              </a:rPr>
              <a:t>= </a:t>
            </a:r>
            <a:r>
              <a:rPr sz="2400" b="1" spc="-10" dirty="0">
                <a:solidFill>
                  <a:srgbClr val="0F0F73"/>
                </a:solidFill>
                <a:latin typeface="Courier New" pitchFamily="49" charset="0"/>
                <a:cs typeface="Courier New" pitchFamily="49" charset="0"/>
              </a:rPr>
              <a:t>a</a:t>
            </a:r>
            <a:r>
              <a:rPr sz="2400" b="1" dirty="0">
                <a:solidFill>
                  <a:srgbClr val="0F0F73"/>
                </a:solidFill>
                <a:latin typeface="Courier New" pitchFamily="49" charset="0"/>
                <a:cs typeface="Courier New" pitchFamily="49" charset="0"/>
              </a:rPr>
              <a:t>n</a:t>
            </a:r>
            <a:r>
              <a:rPr sz="2400" b="1" spc="-10" dirty="0">
                <a:solidFill>
                  <a:srgbClr val="0F0F73"/>
                </a:solidFill>
                <a:latin typeface="Courier New" pitchFamily="49" charset="0"/>
                <a:cs typeface="Courier New" pitchFamily="49" charset="0"/>
              </a:rPr>
              <a:t>E</a:t>
            </a:r>
            <a:r>
              <a:rPr sz="2400" b="1" dirty="0">
                <a:solidFill>
                  <a:srgbClr val="0F0F73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sz="2400" b="1" spc="-10" dirty="0">
                <a:solidFill>
                  <a:srgbClr val="0F0F73"/>
                </a:solidFill>
                <a:latin typeface="Courier New" pitchFamily="49" charset="0"/>
                <a:cs typeface="Courier New" pitchFamily="49" charset="0"/>
              </a:rPr>
              <a:t>a</a:t>
            </a:r>
            <a:r>
              <a:rPr sz="2400" b="1" dirty="0">
                <a:solidFill>
                  <a:srgbClr val="0F0F73"/>
                </a:solidFill>
                <a:latin typeface="Courier New" pitchFamily="49" charset="0"/>
                <a:cs typeface="Courier New" pitchFamily="49" charset="0"/>
              </a:rPr>
              <a:t>mple</a:t>
            </a:r>
            <a:r>
              <a:rPr sz="2400" b="1" spc="10" dirty="0">
                <a:solidFill>
                  <a:srgbClr val="0F0F73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sz="2400" b="1" dirty="0">
                <a:solidFill>
                  <a:srgbClr val="0F0F73"/>
                </a:solidFill>
                <a:latin typeface="Courier New" pitchFamily="49" charset="0"/>
                <a:cs typeface="Courier New" pitchFamily="49" charset="0"/>
              </a:rPr>
              <a:t>+ </a:t>
            </a:r>
            <a:r>
              <a:rPr sz="2400" b="1" spc="-10" dirty="0">
                <a:solidFill>
                  <a:srgbClr val="0F0F73"/>
                </a:solidFill>
                <a:latin typeface="Courier New" pitchFamily="49" charset="0"/>
                <a:cs typeface="Courier New" pitchFamily="49" charset="0"/>
              </a:rPr>
              <a:t>a</a:t>
            </a:r>
            <a:r>
              <a:rPr sz="2400" b="1" dirty="0">
                <a:solidFill>
                  <a:srgbClr val="0F0F73"/>
                </a:solidFill>
                <a:latin typeface="Courier New" pitchFamily="49" charset="0"/>
                <a:cs typeface="Courier New" pitchFamily="49" charset="0"/>
              </a:rPr>
              <a:t>n</a:t>
            </a:r>
            <a:r>
              <a:rPr sz="2400" b="1" spc="-10" dirty="0">
                <a:solidFill>
                  <a:srgbClr val="0F0F73"/>
                </a:solidFill>
                <a:latin typeface="Courier New" pitchFamily="49" charset="0"/>
                <a:cs typeface="Courier New" pitchFamily="49" charset="0"/>
              </a:rPr>
              <a:t>E</a:t>
            </a:r>
            <a:r>
              <a:rPr sz="2400" b="1" dirty="0">
                <a:solidFill>
                  <a:srgbClr val="0F0F73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sz="2400" b="1" spc="-10" dirty="0">
                <a:solidFill>
                  <a:srgbClr val="0F0F73"/>
                </a:solidFill>
                <a:latin typeface="Courier New" pitchFamily="49" charset="0"/>
                <a:cs typeface="Courier New" pitchFamily="49" charset="0"/>
              </a:rPr>
              <a:t>a</a:t>
            </a:r>
            <a:r>
              <a:rPr sz="2400" b="1" dirty="0">
                <a:solidFill>
                  <a:srgbClr val="0F0F73"/>
                </a:solidFill>
                <a:latin typeface="Courier New" pitchFamily="49" charset="0"/>
                <a:cs typeface="Courier New" pitchFamily="49" charset="0"/>
              </a:rPr>
              <a:t>mple;</a:t>
            </a:r>
            <a:endParaRPr sz="240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object 10"/>
          <p:cNvSpPr txBox="1">
            <a:spLocks noGrp="1"/>
          </p:cNvSpPr>
          <p:nvPr>
            <p:ph type="ftr" sz="quarter" idx="5"/>
          </p:nvPr>
        </p:nvSpPr>
        <p:spPr>
          <a:xfrm>
            <a:off x="166826" y="6553200"/>
            <a:ext cx="2271573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 smtClean="0"/>
              <a:t>/</a:t>
            </a:r>
            <a:r>
              <a:rPr lang="en-US" spc="-15" dirty="0" smtClean="0"/>
              <a:t>D</a:t>
            </a:r>
            <a:r>
              <a:rPr spc="-15" dirty="0" smtClean="0"/>
              <a:t>e</a:t>
            </a:r>
            <a:r>
              <a:rPr spc="-10" dirty="0" smtClean="0"/>
              <a:t>p</a:t>
            </a:r>
            <a:r>
              <a:rPr spc="-15" dirty="0" smtClean="0"/>
              <a:t>a</a:t>
            </a:r>
            <a:r>
              <a:rPr spc="-5" dirty="0" smtClean="0"/>
              <a:t>rt</a:t>
            </a:r>
            <a:r>
              <a:rPr spc="5" dirty="0" smtClean="0"/>
              <a:t>m</a:t>
            </a:r>
            <a:r>
              <a:rPr spc="-10" dirty="0" smtClean="0"/>
              <a:t>e</a:t>
            </a:r>
            <a:r>
              <a:rPr spc="-15" dirty="0" smtClean="0"/>
              <a:t>n</a:t>
            </a:r>
            <a:r>
              <a:rPr spc="-5" dirty="0" smtClean="0"/>
              <a:t>t</a:t>
            </a:r>
            <a:r>
              <a:rPr lang="en-US" spc="-5" dirty="0" smtClean="0"/>
              <a:t> of industrial design</a:t>
            </a:r>
            <a:endParaRPr spc="-5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>
                <a:latin typeface="Arial"/>
                <a:cs typeface="Arial"/>
              </a:rPr>
              <a:t>Vari</a:t>
            </a:r>
            <a:r>
              <a:rPr spc="-15" dirty="0">
                <a:latin typeface="Arial"/>
                <a:cs typeface="Arial"/>
              </a:rPr>
              <a:t>a</a:t>
            </a:r>
            <a:r>
              <a:rPr dirty="0">
                <a:latin typeface="Arial"/>
                <a:cs typeface="Arial"/>
              </a:rPr>
              <a:t>ble</a:t>
            </a:r>
            <a:r>
              <a:rPr spc="-35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2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15-11-2012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PAGE</a:t>
            </a:r>
            <a:r>
              <a:rPr spc="-20" dirty="0"/>
              <a:t> </a:t>
            </a:r>
            <a:r>
              <a:rPr dirty="0"/>
              <a:t>20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98728" y="1637950"/>
            <a:ext cx="6564072" cy="309315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0670" indent="-267970">
              <a:lnSpc>
                <a:spcPct val="100000"/>
              </a:lnSpc>
              <a:buClr>
                <a:srgbClr val="00ADEE"/>
              </a:buClr>
              <a:buFont typeface="Arial"/>
              <a:buChar char="•"/>
              <a:tabLst>
                <a:tab pos="281305" algn="l"/>
                <a:tab pos="819150" algn="l"/>
              </a:tabLst>
            </a:pPr>
            <a:r>
              <a:rPr sz="2400" b="1" dirty="0">
                <a:solidFill>
                  <a:srgbClr val="0F0F73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sz="2400" b="1">
                <a:solidFill>
                  <a:srgbClr val="0F0F73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nl-NL" sz="2400" b="1" smtClean="0">
                <a:solidFill>
                  <a:srgbClr val="0F0F73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sz="2400" b="1" smtClean="0">
                <a:solidFill>
                  <a:srgbClr val="0F0F73"/>
                </a:solidFill>
                <a:latin typeface="Courier New" pitchFamily="49" charset="0"/>
                <a:cs typeface="Courier New" pitchFamily="49" charset="0"/>
              </a:rPr>
              <a:t>multipl</a:t>
            </a:r>
            <a:r>
              <a:rPr sz="2400" b="1" spc="5" smtClean="0">
                <a:solidFill>
                  <a:srgbClr val="0F0F73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sz="2400" b="1" smtClean="0">
                <a:solidFill>
                  <a:srgbClr val="0F0F73"/>
                </a:solidFill>
                <a:latin typeface="Courier New" pitchFamily="49" charset="0"/>
                <a:cs typeface="Courier New" pitchFamily="49" charset="0"/>
              </a:rPr>
              <a:t>er</a:t>
            </a:r>
            <a:r>
              <a:rPr sz="2400" b="1" spc="-60" smtClean="0">
                <a:solidFill>
                  <a:srgbClr val="0F0F73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sz="2400" b="1" dirty="0">
                <a:solidFill>
                  <a:srgbClr val="0F0F73"/>
                </a:solidFill>
                <a:latin typeface="Courier New" pitchFamily="49" charset="0"/>
                <a:cs typeface="Courier New" pitchFamily="49" charset="0"/>
              </a:rPr>
              <a:t>= </a:t>
            </a:r>
            <a:r>
              <a:rPr sz="2400" b="1" spc="-10" dirty="0">
                <a:solidFill>
                  <a:srgbClr val="0F0F73"/>
                </a:solidFill>
                <a:latin typeface="Courier New" pitchFamily="49" charset="0"/>
                <a:cs typeface="Courier New" pitchFamily="49" charset="0"/>
              </a:rPr>
              <a:t>5</a:t>
            </a:r>
            <a:r>
              <a:rPr sz="2400" b="1" dirty="0">
                <a:solidFill>
                  <a:srgbClr val="0F0F73"/>
                </a:solidFill>
                <a:latin typeface="Courier New" pitchFamily="49" charset="0"/>
                <a:cs typeface="Courier New" pitchFamily="49" charset="0"/>
              </a:rPr>
              <a:t>;</a:t>
            </a:r>
            <a:endParaRPr sz="240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Clr>
                <a:srgbClr val="00ADEE"/>
              </a:buClr>
              <a:buFont typeface="Arial"/>
              <a:buChar char="•"/>
            </a:pPr>
            <a:endParaRPr sz="3500">
              <a:latin typeface="Times New Roman"/>
              <a:cs typeface="Times New Roman"/>
            </a:endParaRPr>
          </a:p>
          <a:p>
            <a:pPr marL="280670" indent="-267970">
              <a:lnSpc>
                <a:spcPct val="100000"/>
              </a:lnSpc>
              <a:buClr>
                <a:srgbClr val="00ADEE"/>
              </a:buClr>
              <a:buFont typeface="Arial"/>
              <a:buChar char="•"/>
              <a:tabLst>
                <a:tab pos="281305" algn="l"/>
                <a:tab pos="1817370" algn="l"/>
              </a:tabLst>
            </a:pPr>
            <a:r>
              <a:rPr lang="en-US" sz="2400" b="1" smtClean="0">
                <a:solidFill>
                  <a:srgbClr val="0F0F73"/>
                </a:solidFill>
                <a:latin typeface="Courier New" pitchFamily="49" charset="0"/>
                <a:cs typeface="Courier New" pitchFamily="49" charset="0"/>
              </a:rPr>
              <a:t>m</a:t>
            </a:r>
            <a:r>
              <a:rPr sz="2400" b="1" smtClean="0">
                <a:solidFill>
                  <a:srgbClr val="0F0F73"/>
                </a:solidFill>
                <a:latin typeface="Courier New" pitchFamily="49" charset="0"/>
                <a:cs typeface="Courier New" pitchFamily="49" charset="0"/>
              </a:rPr>
              <a:t>ul</a:t>
            </a:r>
            <a:r>
              <a:rPr sz="2400" b="1" spc="5" smtClean="0">
                <a:solidFill>
                  <a:srgbClr val="0F0F73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sz="2400" b="1" smtClean="0">
                <a:solidFill>
                  <a:srgbClr val="0F0F73"/>
                </a:solidFill>
                <a:latin typeface="Courier New" pitchFamily="49" charset="0"/>
                <a:cs typeface="Courier New" pitchFamily="49" charset="0"/>
              </a:rPr>
              <a:t>iplier</a:t>
            </a:r>
            <a:r>
              <a:rPr lang="nl-NL" sz="2400" b="1" smtClean="0">
                <a:solidFill>
                  <a:srgbClr val="0F0F73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sz="2400" b="1" smtClean="0">
                <a:solidFill>
                  <a:srgbClr val="0F0F73"/>
                </a:solidFill>
                <a:latin typeface="Courier New" pitchFamily="49" charset="0"/>
                <a:cs typeface="Courier New" pitchFamily="49" charset="0"/>
              </a:rPr>
              <a:t>=</a:t>
            </a:r>
            <a:r>
              <a:rPr sz="2400" b="1" spc="-15" smtClean="0">
                <a:solidFill>
                  <a:srgbClr val="0F0F73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sz="2400" b="1" dirty="0">
                <a:solidFill>
                  <a:srgbClr val="0F0F73"/>
                </a:solidFill>
                <a:latin typeface="Courier New" pitchFamily="49" charset="0"/>
                <a:cs typeface="Courier New" pitchFamily="49" charset="0"/>
              </a:rPr>
              <a:t>mul</a:t>
            </a:r>
            <a:r>
              <a:rPr sz="2400" b="1" spc="5" dirty="0">
                <a:solidFill>
                  <a:srgbClr val="0F0F73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sz="2400" b="1" dirty="0">
                <a:solidFill>
                  <a:srgbClr val="0F0F73"/>
                </a:solidFill>
                <a:latin typeface="Courier New" pitchFamily="49" charset="0"/>
                <a:cs typeface="Courier New" pitchFamily="49" charset="0"/>
              </a:rPr>
              <a:t>ipl</a:t>
            </a:r>
            <a:r>
              <a:rPr sz="2400" b="1" spc="5" dirty="0">
                <a:solidFill>
                  <a:srgbClr val="0F0F73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sz="2400" b="1" dirty="0">
                <a:solidFill>
                  <a:srgbClr val="0F0F73"/>
                </a:solidFill>
                <a:latin typeface="Courier New" pitchFamily="49" charset="0"/>
                <a:cs typeface="Courier New" pitchFamily="49" charset="0"/>
              </a:rPr>
              <a:t>er</a:t>
            </a:r>
            <a:r>
              <a:rPr sz="2400" b="1" spc="-45" dirty="0">
                <a:solidFill>
                  <a:srgbClr val="0F0F73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sz="2400" b="1" dirty="0">
                <a:solidFill>
                  <a:srgbClr val="0F0F73"/>
                </a:solidFill>
                <a:latin typeface="Courier New" pitchFamily="49" charset="0"/>
                <a:cs typeface="Courier New" pitchFamily="49" charset="0"/>
              </a:rPr>
              <a:t>+ </a:t>
            </a:r>
            <a:r>
              <a:rPr sz="2400" b="1" spc="-10" dirty="0">
                <a:solidFill>
                  <a:srgbClr val="0F0F73"/>
                </a:solidFill>
                <a:latin typeface="Courier New" pitchFamily="49" charset="0"/>
                <a:cs typeface="Courier New" pitchFamily="49" charset="0"/>
              </a:rPr>
              <a:t>4</a:t>
            </a:r>
            <a:r>
              <a:rPr sz="2400" b="1" dirty="0">
                <a:solidFill>
                  <a:srgbClr val="0F0F73"/>
                </a:solidFill>
                <a:latin typeface="Courier New" pitchFamily="49" charset="0"/>
                <a:cs typeface="Courier New" pitchFamily="49" charset="0"/>
              </a:rPr>
              <a:t>;</a:t>
            </a:r>
            <a:endParaRPr sz="240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00000"/>
              </a:lnSpc>
              <a:spcBef>
                <a:spcPts val="7"/>
              </a:spcBef>
              <a:buClr>
                <a:srgbClr val="00ADEE"/>
              </a:buClr>
              <a:buFont typeface="Arial"/>
              <a:buChar char="•"/>
            </a:pPr>
            <a:endParaRPr sz="35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280670" algn="l"/>
                <a:tab pos="1090295" algn="l"/>
              </a:tabLst>
            </a:pPr>
            <a:r>
              <a:rPr sz="2400" dirty="0">
                <a:solidFill>
                  <a:srgbClr val="00ADEE"/>
                </a:solidFill>
                <a:latin typeface="Arial"/>
                <a:cs typeface="Arial"/>
              </a:rPr>
              <a:t>•</a:t>
            </a:r>
            <a:r>
              <a:rPr sz="2400">
                <a:solidFill>
                  <a:srgbClr val="00ADEE"/>
                </a:solidFill>
                <a:latin typeface="Arial"/>
                <a:cs typeface="Arial"/>
              </a:rPr>
              <a:t>	</a:t>
            </a:r>
            <a:r>
              <a:rPr sz="2400" b="1" smtClean="0">
                <a:solidFill>
                  <a:srgbClr val="0F0F73"/>
                </a:solidFill>
                <a:latin typeface="Courier New" pitchFamily="49" charset="0"/>
                <a:cs typeface="Courier New" pitchFamily="49" charset="0"/>
              </a:rPr>
              <a:t>f</a:t>
            </a:r>
            <a:r>
              <a:rPr sz="2400" b="1" spc="5" smtClean="0">
                <a:solidFill>
                  <a:srgbClr val="0F0F73"/>
                </a:solidFill>
                <a:latin typeface="Courier New" pitchFamily="49" charset="0"/>
                <a:cs typeface="Courier New" pitchFamily="49" charset="0"/>
              </a:rPr>
              <a:t>l</a:t>
            </a:r>
            <a:r>
              <a:rPr sz="2400" b="1" smtClean="0">
                <a:solidFill>
                  <a:srgbClr val="0F0F73"/>
                </a:solidFill>
                <a:latin typeface="Courier New" pitchFamily="49" charset="0"/>
                <a:cs typeface="Courier New" pitchFamily="49" charset="0"/>
              </a:rPr>
              <a:t>oat</a:t>
            </a:r>
            <a:r>
              <a:rPr lang="nl-NL" sz="2400" b="1" smtClean="0">
                <a:solidFill>
                  <a:srgbClr val="0F0F73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sz="2400" b="1" smtClean="0">
                <a:solidFill>
                  <a:srgbClr val="0F0F73"/>
                </a:solidFill>
                <a:latin typeface="Courier New" pitchFamily="49" charset="0"/>
                <a:cs typeface="Courier New" pitchFamily="49" charset="0"/>
              </a:rPr>
              <a:t>pi</a:t>
            </a:r>
            <a:r>
              <a:rPr sz="2400" b="1" spc="-15" smtClean="0">
                <a:solidFill>
                  <a:srgbClr val="0F0F73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sz="2400" b="1" dirty="0">
                <a:solidFill>
                  <a:srgbClr val="0F0F73"/>
                </a:solidFill>
                <a:latin typeface="Courier New" pitchFamily="49" charset="0"/>
                <a:cs typeface="Courier New" pitchFamily="49" charset="0"/>
              </a:rPr>
              <a:t>=</a:t>
            </a:r>
            <a:r>
              <a:rPr sz="2400" b="1" spc="-20" dirty="0">
                <a:solidFill>
                  <a:srgbClr val="0F0F73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sz="2400" b="1" dirty="0">
                <a:solidFill>
                  <a:srgbClr val="0F0F73"/>
                </a:solidFill>
                <a:latin typeface="Courier New" pitchFamily="49" charset="0"/>
                <a:cs typeface="Courier New" pitchFamily="49" charset="0"/>
              </a:rPr>
              <a:t>3.1415</a:t>
            </a:r>
            <a:r>
              <a:rPr sz="2400" b="1" spc="-10" dirty="0">
                <a:solidFill>
                  <a:srgbClr val="0F0F73"/>
                </a:solidFill>
                <a:latin typeface="Courier New" pitchFamily="49" charset="0"/>
                <a:cs typeface="Courier New" pitchFamily="49" charset="0"/>
              </a:rPr>
              <a:t>9</a:t>
            </a:r>
            <a:r>
              <a:rPr sz="2400" b="1" dirty="0">
                <a:solidFill>
                  <a:srgbClr val="0F0F73"/>
                </a:solidFill>
                <a:latin typeface="Courier New" pitchFamily="49" charset="0"/>
                <a:cs typeface="Courier New" pitchFamily="49" charset="0"/>
              </a:rPr>
              <a:t>26</a:t>
            </a:r>
            <a:r>
              <a:rPr sz="2400" b="1" spc="-10" dirty="0">
                <a:solidFill>
                  <a:srgbClr val="0F0F73"/>
                </a:solidFill>
                <a:latin typeface="Courier New" pitchFamily="49" charset="0"/>
                <a:cs typeface="Courier New" pitchFamily="49" charset="0"/>
              </a:rPr>
              <a:t>5</a:t>
            </a:r>
            <a:r>
              <a:rPr sz="2400" b="1" spc="5" dirty="0">
                <a:solidFill>
                  <a:srgbClr val="0F0F73"/>
                </a:solidFill>
                <a:latin typeface="Courier New" pitchFamily="49" charset="0"/>
                <a:cs typeface="Courier New" pitchFamily="49" charset="0"/>
              </a:rPr>
              <a:t>3</a:t>
            </a:r>
            <a:r>
              <a:rPr sz="2400" b="1" dirty="0">
                <a:solidFill>
                  <a:srgbClr val="0F0F73"/>
                </a:solidFill>
                <a:latin typeface="Courier New" pitchFamily="49" charset="0"/>
                <a:cs typeface="Courier New" pitchFamily="49" charset="0"/>
              </a:rPr>
              <a:t>589793</a:t>
            </a:r>
            <a:r>
              <a:rPr sz="2400" b="1" spc="-10" dirty="0">
                <a:solidFill>
                  <a:srgbClr val="0F0F73"/>
                </a:solidFill>
                <a:latin typeface="Courier New" pitchFamily="49" charset="0"/>
                <a:cs typeface="Courier New" pitchFamily="49" charset="0"/>
              </a:rPr>
              <a:t>2</a:t>
            </a:r>
            <a:r>
              <a:rPr sz="2400" b="1" dirty="0">
                <a:solidFill>
                  <a:srgbClr val="0F0F73"/>
                </a:solidFill>
                <a:latin typeface="Courier New" pitchFamily="49" charset="0"/>
                <a:cs typeface="Courier New" pitchFamily="49" charset="0"/>
              </a:rPr>
              <a:t>;</a:t>
            </a:r>
            <a:endParaRPr sz="240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00000"/>
              </a:lnSpc>
              <a:spcBef>
                <a:spcPts val="9"/>
              </a:spcBef>
            </a:pPr>
            <a:endParaRPr sz="3500">
              <a:latin typeface="Times New Roman"/>
              <a:cs typeface="Times New Roman"/>
            </a:endParaRPr>
          </a:p>
          <a:p>
            <a:pPr marL="280670" indent="-267970">
              <a:lnSpc>
                <a:spcPct val="100000"/>
              </a:lnSpc>
              <a:buClr>
                <a:srgbClr val="00ADEE"/>
              </a:buClr>
              <a:buFont typeface="Arial"/>
              <a:buChar char="•"/>
              <a:tabLst>
                <a:tab pos="281305" algn="l"/>
              </a:tabLst>
            </a:pPr>
            <a:r>
              <a:rPr sz="2400" b="1" smtClean="0">
                <a:solidFill>
                  <a:srgbClr val="0F0F73"/>
                </a:solidFill>
                <a:latin typeface="Courier New" pitchFamily="49" charset="0"/>
                <a:cs typeface="Courier New" pitchFamily="49" charset="0"/>
              </a:rPr>
              <a:t>print(mul</a:t>
            </a:r>
            <a:r>
              <a:rPr sz="2400" b="1" spc="5" smtClean="0">
                <a:solidFill>
                  <a:srgbClr val="0F0F73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sz="2400" b="1" smtClean="0">
                <a:solidFill>
                  <a:srgbClr val="0F0F73"/>
                </a:solidFill>
                <a:latin typeface="Courier New" pitchFamily="49" charset="0"/>
                <a:cs typeface="Courier New" pitchFamily="49" charset="0"/>
              </a:rPr>
              <a:t>ipl</a:t>
            </a:r>
            <a:r>
              <a:rPr sz="2400" b="1" spc="5" smtClean="0">
                <a:solidFill>
                  <a:srgbClr val="0F0F73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sz="2400" b="1" smtClean="0">
                <a:solidFill>
                  <a:srgbClr val="0F0F73"/>
                </a:solidFill>
                <a:latin typeface="Courier New" pitchFamily="49" charset="0"/>
                <a:cs typeface="Courier New" pitchFamily="49" charset="0"/>
              </a:rPr>
              <a:t>er</a:t>
            </a:r>
            <a:r>
              <a:rPr sz="2400" b="1" spc="-45" smtClean="0">
                <a:solidFill>
                  <a:srgbClr val="0F0F73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sz="2400" b="1" dirty="0">
                <a:solidFill>
                  <a:srgbClr val="0F0F73"/>
                </a:solidFill>
                <a:latin typeface="Courier New" pitchFamily="49" charset="0"/>
                <a:cs typeface="Courier New" pitchFamily="49" charset="0"/>
              </a:rPr>
              <a:t>* </a:t>
            </a:r>
            <a:r>
              <a:rPr sz="2400" b="1" spc="-10" dirty="0">
                <a:solidFill>
                  <a:srgbClr val="0F0F73"/>
                </a:solidFill>
                <a:latin typeface="Courier New" pitchFamily="49" charset="0"/>
                <a:cs typeface="Courier New" pitchFamily="49" charset="0"/>
              </a:rPr>
              <a:t>p</a:t>
            </a:r>
            <a:r>
              <a:rPr sz="2400" b="1" dirty="0">
                <a:solidFill>
                  <a:srgbClr val="0F0F73"/>
                </a:solidFill>
                <a:latin typeface="Courier New" pitchFamily="49" charset="0"/>
                <a:cs typeface="Courier New" pitchFamily="49" charset="0"/>
              </a:rPr>
              <a:t>i)</a:t>
            </a:r>
            <a:r>
              <a:rPr sz="2400" b="1" spc="-15" dirty="0">
                <a:solidFill>
                  <a:srgbClr val="0F0F73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sz="2400" b="1" dirty="0">
                <a:solidFill>
                  <a:srgbClr val="0F0F73"/>
                </a:solidFill>
                <a:latin typeface="Courier New" pitchFamily="49" charset="0"/>
                <a:cs typeface="Courier New" pitchFamily="49" charset="0"/>
              </a:rPr>
              <a:t>;</a:t>
            </a:r>
            <a:endParaRPr sz="240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object 10"/>
          <p:cNvSpPr txBox="1">
            <a:spLocks noGrp="1"/>
          </p:cNvSpPr>
          <p:nvPr>
            <p:ph type="ftr" sz="quarter" idx="5"/>
          </p:nvPr>
        </p:nvSpPr>
        <p:spPr>
          <a:xfrm>
            <a:off x="166826" y="6553200"/>
            <a:ext cx="2271573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 smtClean="0"/>
              <a:t>/</a:t>
            </a:r>
            <a:r>
              <a:rPr lang="en-US" spc="-15" dirty="0" smtClean="0"/>
              <a:t>D</a:t>
            </a:r>
            <a:r>
              <a:rPr spc="-15" dirty="0" smtClean="0"/>
              <a:t>e</a:t>
            </a:r>
            <a:r>
              <a:rPr spc="-10" dirty="0" smtClean="0"/>
              <a:t>p</a:t>
            </a:r>
            <a:r>
              <a:rPr spc="-15" dirty="0" smtClean="0"/>
              <a:t>a</a:t>
            </a:r>
            <a:r>
              <a:rPr spc="-5" dirty="0" smtClean="0"/>
              <a:t>rt</a:t>
            </a:r>
            <a:r>
              <a:rPr spc="5" dirty="0" smtClean="0"/>
              <a:t>m</a:t>
            </a:r>
            <a:r>
              <a:rPr spc="-10" dirty="0" smtClean="0"/>
              <a:t>e</a:t>
            </a:r>
            <a:r>
              <a:rPr spc="-15" dirty="0" smtClean="0"/>
              <a:t>n</a:t>
            </a:r>
            <a:r>
              <a:rPr spc="-5" dirty="0" smtClean="0"/>
              <a:t>t</a:t>
            </a:r>
            <a:r>
              <a:rPr lang="en-US" spc="-5" dirty="0" smtClean="0"/>
              <a:t> of industrial design</a:t>
            </a:r>
            <a:endParaRPr spc="-5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>
                <a:latin typeface="Arial"/>
                <a:cs typeface="Arial"/>
              </a:rPr>
              <a:t>SEMANTICS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15-11-2012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PAGE</a:t>
            </a:r>
            <a:r>
              <a:rPr spc="-20" dirty="0"/>
              <a:t> </a:t>
            </a:r>
            <a:r>
              <a:rPr dirty="0"/>
              <a:t>22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98728" y="1628410"/>
            <a:ext cx="7935672" cy="330346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0670" indent="-267970">
              <a:lnSpc>
                <a:spcPct val="100000"/>
              </a:lnSpc>
              <a:buClr>
                <a:srgbClr val="00ADEE"/>
              </a:buClr>
              <a:buFont typeface="Arial"/>
              <a:buChar char="•"/>
              <a:tabLst>
                <a:tab pos="281305" algn="l"/>
              </a:tabLst>
            </a:pPr>
            <a:r>
              <a:rPr sz="2000" b="1" dirty="0">
                <a:solidFill>
                  <a:srgbClr val="0F0F73"/>
                </a:solidFill>
                <a:latin typeface="Arial"/>
                <a:cs typeface="Arial"/>
              </a:rPr>
              <a:t>The</a:t>
            </a:r>
            <a:r>
              <a:rPr sz="2000" b="1" spc="-15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0F0F73"/>
                </a:solidFill>
                <a:latin typeface="Arial"/>
                <a:cs typeface="Arial"/>
              </a:rPr>
              <a:t>mean</a:t>
            </a:r>
            <a:r>
              <a:rPr sz="2000" b="1" spc="-10" dirty="0">
                <a:solidFill>
                  <a:srgbClr val="0F0F73"/>
                </a:solidFill>
                <a:latin typeface="Arial"/>
                <a:cs typeface="Arial"/>
              </a:rPr>
              <a:t>i</a:t>
            </a:r>
            <a:r>
              <a:rPr sz="2000" b="1" dirty="0">
                <a:solidFill>
                  <a:srgbClr val="0F0F73"/>
                </a:solidFill>
                <a:latin typeface="Arial"/>
                <a:cs typeface="Arial"/>
              </a:rPr>
              <a:t>ng</a:t>
            </a:r>
            <a:r>
              <a:rPr sz="2000" b="1" spc="-20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0F0F73"/>
                </a:solidFill>
                <a:latin typeface="Arial"/>
                <a:cs typeface="Arial"/>
              </a:rPr>
              <a:t>of</a:t>
            </a:r>
            <a:r>
              <a:rPr sz="2000" b="1" spc="-15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0F0F73"/>
                </a:solidFill>
                <a:latin typeface="Arial"/>
                <a:cs typeface="Arial"/>
              </a:rPr>
              <a:t>the</a:t>
            </a:r>
            <a:r>
              <a:rPr sz="2000" b="1" spc="-15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0F0F73"/>
                </a:solidFill>
                <a:latin typeface="Arial"/>
                <a:cs typeface="Arial"/>
              </a:rPr>
              <a:t>com</a:t>
            </a:r>
            <a:r>
              <a:rPr sz="2000" b="1" spc="-10" dirty="0">
                <a:solidFill>
                  <a:srgbClr val="0F0F73"/>
                </a:solidFill>
                <a:latin typeface="Arial"/>
                <a:cs typeface="Arial"/>
              </a:rPr>
              <a:t>m</a:t>
            </a:r>
            <a:r>
              <a:rPr sz="2000" b="1" dirty="0">
                <a:solidFill>
                  <a:srgbClr val="0F0F73"/>
                </a:solidFill>
                <a:latin typeface="Arial"/>
                <a:cs typeface="Arial"/>
              </a:rPr>
              <a:t>and;</a:t>
            </a:r>
            <a:r>
              <a:rPr sz="2000" b="1" spc="-25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0F0F73"/>
                </a:solidFill>
                <a:latin typeface="Arial"/>
                <a:cs typeface="Arial"/>
              </a:rPr>
              <a:t>this</a:t>
            </a:r>
            <a:r>
              <a:rPr sz="2000" b="1" spc="-15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0F0F73"/>
                </a:solidFill>
                <a:latin typeface="Arial"/>
                <a:cs typeface="Arial"/>
              </a:rPr>
              <a:t>may</a:t>
            </a:r>
            <a:r>
              <a:rPr sz="2000" b="1" spc="-25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0F0F73"/>
                </a:solidFill>
                <a:latin typeface="Arial"/>
                <a:cs typeface="Arial"/>
              </a:rPr>
              <a:t>depend on</a:t>
            </a:r>
            <a:r>
              <a:rPr sz="2000" b="1" spc="-10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0F0F73"/>
                </a:solidFill>
                <a:latin typeface="Arial"/>
                <a:cs typeface="Arial"/>
              </a:rPr>
              <a:t>t</a:t>
            </a:r>
            <a:r>
              <a:rPr sz="2000" b="1" spc="-30" dirty="0">
                <a:solidFill>
                  <a:srgbClr val="0F0F73"/>
                </a:solidFill>
                <a:latin typeface="Arial"/>
                <a:cs typeface="Arial"/>
              </a:rPr>
              <a:t>y</a:t>
            </a:r>
            <a:r>
              <a:rPr sz="2000" b="1" dirty="0">
                <a:solidFill>
                  <a:srgbClr val="0F0F73"/>
                </a:solidFill>
                <a:latin typeface="Arial"/>
                <a:cs typeface="Arial"/>
              </a:rPr>
              <a:t>pe.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8"/>
              </a:spcBef>
              <a:buClr>
                <a:srgbClr val="00ADEE"/>
              </a:buClr>
              <a:buFont typeface="Arial"/>
              <a:buChar char="•"/>
            </a:pPr>
            <a:endParaRPr sz="2900">
              <a:latin typeface="Times New Roman"/>
              <a:cs typeface="Times New Roman"/>
            </a:endParaRPr>
          </a:p>
          <a:p>
            <a:pPr marL="280670" indent="-267970">
              <a:lnSpc>
                <a:spcPct val="100000"/>
              </a:lnSpc>
              <a:buClr>
                <a:srgbClr val="00ADEE"/>
              </a:buClr>
              <a:buFont typeface="Arial"/>
              <a:buChar char="•"/>
              <a:tabLst>
                <a:tab pos="281305" algn="l"/>
              </a:tabLst>
            </a:pPr>
            <a:r>
              <a:rPr sz="2000" b="1" dirty="0">
                <a:solidFill>
                  <a:srgbClr val="0F0F73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sz="2000" b="1" spc="-30" dirty="0">
                <a:solidFill>
                  <a:srgbClr val="0F0F73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sz="2000" b="1" dirty="0">
                <a:solidFill>
                  <a:srgbClr val="0F0F73"/>
                </a:solidFill>
                <a:latin typeface="Courier New" pitchFamily="49" charset="0"/>
                <a:cs typeface="Courier New" pitchFamily="49" charset="0"/>
              </a:rPr>
              <a:t>m</a:t>
            </a:r>
            <a:r>
              <a:rPr sz="2000" b="1" spc="-40" dirty="0">
                <a:solidFill>
                  <a:srgbClr val="0F0F73"/>
                </a:solidFill>
                <a:latin typeface="Courier New" pitchFamily="49" charset="0"/>
                <a:cs typeface="Courier New" pitchFamily="49" charset="0"/>
              </a:rPr>
              <a:t>y</a:t>
            </a:r>
            <a:r>
              <a:rPr sz="2000" b="1" dirty="0">
                <a:solidFill>
                  <a:srgbClr val="0F0F73"/>
                </a:solidFill>
                <a:latin typeface="Courier New" pitchFamily="49" charset="0"/>
                <a:cs typeface="Courier New" pitchFamily="49" charset="0"/>
              </a:rPr>
              <a:t>Age;</a:t>
            </a:r>
            <a:endParaRPr sz="2000">
              <a:latin typeface="Courier New" pitchFamily="49" charset="0"/>
              <a:cs typeface="Courier New" pitchFamily="49" charset="0"/>
            </a:endParaRPr>
          </a:p>
          <a:p>
            <a:pPr marL="280670" indent="-267970">
              <a:lnSpc>
                <a:spcPct val="100000"/>
              </a:lnSpc>
              <a:spcBef>
                <a:spcPts val="480"/>
              </a:spcBef>
              <a:buClr>
                <a:srgbClr val="00ADEE"/>
              </a:buClr>
              <a:buFont typeface="Arial"/>
              <a:buChar char="•"/>
              <a:tabLst>
                <a:tab pos="281305" algn="l"/>
              </a:tabLst>
            </a:pPr>
            <a:r>
              <a:rPr sz="2000" b="1" dirty="0">
                <a:solidFill>
                  <a:srgbClr val="0F0F73"/>
                </a:solidFill>
                <a:latin typeface="Courier New" pitchFamily="49" charset="0"/>
                <a:cs typeface="Courier New" pitchFamily="49" charset="0"/>
              </a:rPr>
              <a:t>m</a:t>
            </a:r>
            <a:r>
              <a:rPr sz="2000" b="1" spc="-40" dirty="0">
                <a:solidFill>
                  <a:srgbClr val="0F0F73"/>
                </a:solidFill>
                <a:latin typeface="Courier New" pitchFamily="49" charset="0"/>
                <a:cs typeface="Courier New" pitchFamily="49" charset="0"/>
              </a:rPr>
              <a:t>y</a:t>
            </a:r>
            <a:r>
              <a:rPr sz="2000" b="1" dirty="0">
                <a:solidFill>
                  <a:srgbClr val="0F0F73"/>
                </a:solidFill>
                <a:latin typeface="Courier New" pitchFamily="49" charset="0"/>
                <a:cs typeface="Courier New" pitchFamily="49" charset="0"/>
              </a:rPr>
              <a:t>Age</a:t>
            </a:r>
            <a:r>
              <a:rPr sz="2000" b="1" spc="5" dirty="0">
                <a:solidFill>
                  <a:srgbClr val="0F0F73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sz="2000" b="1" dirty="0">
                <a:solidFill>
                  <a:srgbClr val="0F0F73"/>
                </a:solidFill>
                <a:latin typeface="Courier New" pitchFamily="49" charset="0"/>
                <a:cs typeface="Courier New" pitchFamily="49" charset="0"/>
              </a:rPr>
              <a:t>=</a:t>
            </a:r>
            <a:r>
              <a:rPr sz="2000" b="1" spc="-15" dirty="0">
                <a:solidFill>
                  <a:srgbClr val="0F0F73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sz="2000" b="1" dirty="0">
                <a:solidFill>
                  <a:srgbClr val="0F0F73"/>
                </a:solidFill>
                <a:latin typeface="Courier New" pitchFamily="49" charset="0"/>
                <a:cs typeface="Courier New" pitchFamily="49" charset="0"/>
              </a:rPr>
              <a:t>8;</a:t>
            </a:r>
            <a:endParaRPr sz="2000">
              <a:latin typeface="Courier New" pitchFamily="49" charset="0"/>
              <a:cs typeface="Courier New" pitchFamily="49" charset="0"/>
            </a:endParaRPr>
          </a:p>
          <a:p>
            <a:pPr marL="280670" indent="-267970">
              <a:lnSpc>
                <a:spcPct val="100000"/>
              </a:lnSpc>
              <a:spcBef>
                <a:spcPts val="480"/>
              </a:spcBef>
              <a:buClr>
                <a:srgbClr val="00ADEE"/>
              </a:buClr>
              <a:buFont typeface="Arial"/>
              <a:buChar char="•"/>
              <a:tabLst>
                <a:tab pos="281305" algn="l"/>
              </a:tabLst>
            </a:pPr>
            <a:r>
              <a:rPr sz="2000" b="1" dirty="0">
                <a:solidFill>
                  <a:srgbClr val="0F0F73"/>
                </a:solidFill>
                <a:latin typeface="Courier New" pitchFamily="49" charset="0"/>
                <a:cs typeface="Courier New" pitchFamily="49" charset="0"/>
              </a:rPr>
              <a:t>print(m</a:t>
            </a:r>
            <a:r>
              <a:rPr sz="2000" b="1" spc="-40" dirty="0">
                <a:solidFill>
                  <a:srgbClr val="0F0F73"/>
                </a:solidFill>
                <a:latin typeface="Courier New" pitchFamily="49" charset="0"/>
                <a:cs typeface="Courier New" pitchFamily="49" charset="0"/>
              </a:rPr>
              <a:t>y</a:t>
            </a:r>
            <a:r>
              <a:rPr sz="2000" b="1" dirty="0">
                <a:solidFill>
                  <a:srgbClr val="0F0F73"/>
                </a:solidFill>
                <a:latin typeface="Courier New" pitchFamily="49" charset="0"/>
                <a:cs typeface="Courier New" pitchFamily="49" charset="0"/>
              </a:rPr>
              <a:t>Age</a:t>
            </a:r>
            <a:r>
              <a:rPr sz="2000" b="1" spc="-15" dirty="0">
                <a:solidFill>
                  <a:srgbClr val="0F0F73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sz="2000" b="1" dirty="0">
                <a:solidFill>
                  <a:srgbClr val="0F0F73"/>
                </a:solidFill>
                <a:latin typeface="Courier New" pitchFamily="49" charset="0"/>
                <a:cs typeface="Courier New" pitchFamily="49" charset="0"/>
              </a:rPr>
              <a:t>* 8</a:t>
            </a:r>
            <a:r>
              <a:rPr sz="2000" b="1" spc="-20" dirty="0">
                <a:solidFill>
                  <a:srgbClr val="0F0F73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sz="2000" b="1" dirty="0">
                <a:solidFill>
                  <a:srgbClr val="0F0F73"/>
                </a:solidFill>
                <a:latin typeface="Courier New" pitchFamily="49" charset="0"/>
                <a:cs typeface="Courier New" pitchFamily="49" charset="0"/>
              </a:rPr>
              <a:t>);</a:t>
            </a:r>
            <a:endParaRPr sz="2000">
              <a:latin typeface="Courier New" pitchFamily="49" charset="0"/>
              <a:cs typeface="Courier New" pitchFamily="49" charset="0"/>
            </a:endParaRPr>
          </a:p>
          <a:p>
            <a:pPr marL="12700">
              <a:lnSpc>
                <a:spcPct val="100000"/>
              </a:lnSpc>
              <a:spcBef>
                <a:spcPts val="480"/>
              </a:spcBef>
              <a:tabLst>
                <a:tab pos="280670" algn="l"/>
              </a:tabLst>
            </a:pPr>
            <a:r>
              <a:rPr sz="2000" dirty="0">
                <a:solidFill>
                  <a:srgbClr val="00ADEE"/>
                </a:solidFill>
                <a:latin typeface="Courier New" pitchFamily="49" charset="0"/>
                <a:cs typeface="Courier New" pitchFamily="49" charset="0"/>
              </a:rPr>
              <a:t>•	</a:t>
            </a:r>
            <a:r>
              <a:rPr sz="2000" b="1">
                <a:solidFill>
                  <a:srgbClr val="0F0F73"/>
                </a:solidFill>
                <a:latin typeface="Courier New" pitchFamily="49" charset="0"/>
                <a:cs typeface="Courier New" pitchFamily="49" charset="0"/>
              </a:rPr>
              <a:t>print</a:t>
            </a:r>
            <a:r>
              <a:rPr sz="2000" b="1" smtClean="0">
                <a:solidFill>
                  <a:srgbClr val="0F0F73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smtClean="0">
                <a:solidFill>
                  <a:srgbClr val="0F0F73"/>
                </a:solidFill>
                <a:latin typeface="Courier New" pitchFamily="49" charset="0"/>
                <a:cs typeface="Courier New" pitchFamily="49" charset="0"/>
              </a:rPr>
              <a:t>" </a:t>
            </a:r>
            <a:r>
              <a:rPr sz="2000" b="1" smtClean="0">
                <a:solidFill>
                  <a:srgbClr val="0F0F73"/>
                </a:solidFill>
                <a:latin typeface="Courier New" pitchFamily="49" charset="0"/>
                <a:cs typeface="Courier New" pitchFamily="49" charset="0"/>
              </a:rPr>
              <a:t>8 </a:t>
            </a:r>
            <a:r>
              <a:rPr sz="2000" b="1" dirty="0">
                <a:solidFill>
                  <a:srgbClr val="0F0F73"/>
                </a:solidFill>
                <a:latin typeface="Courier New" pitchFamily="49" charset="0"/>
                <a:cs typeface="Courier New" pitchFamily="49" charset="0"/>
              </a:rPr>
              <a:t>+</a:t>
            </a:r>
            <a:r>
              <a:rPr sz="2000" b="1" spc="-25" dirty="0">
                <a:solidFill>
                  <a:srgbClr val="0F0F73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sz="2000" b="1">
                <a:solidFill>
                  <a:srgbClr val="0F0F73"/>
                </a:solidFill>
                <a:latin typeface="Courier New" pitchFamily="49" charset="0"/>
                <a:cs typeface="Courier New" pitchFamily="49" charset="0"/>
              </a:rPr>
              <a:t>8 </a:t>
            </a:r>
            <a:r>
              <a:rPr lang="en-US" sz="2000" b="1" smtClean="0">
                <a:solidFill>
                  <a:srgbClr val="0F0F73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sz="2000" b="1" spc="5" smtClean="0">
                <a:solidFill>
                  <a:srgbClr val="0F0F73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sz="2000" b="1" smtClean="0">
                <a:solidFill>
                  <a:srgbClr val="0F0F73"/>
                </a:solidFill>
                <a:latin typeface="Courier New" pitchFamily="49" charset="0"/>
                <a:cs typeface="Courier New" pitchFamily="49" charset="0"/>
              </a:rPr>
              <a:t>;</a:t>
            </a:r>
            <a:endParaRPr sz="200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00000"/>
              </a:lnSpc>
              <a:spcBef>
                <a:spcPts val="27"/>
              </a:spcBef>
            </a:pPr>
            <a:endParaRPr sz="2900">
              <a:latin typeface="Courier New" pitchFamily="49" charset="0"/>
              <a:cs typeface="Courier New" pitchFamily="49" charset="0"/>
            </a:endParaRPr>
          </a:p>
          <a:p>
            <a:pPr marL="280670" indent="-267970">
              <a:lnSpc>
                <a:spcPct val="100000"/>
              </a:lnSpc>
              <a:buClr>
                <a:srgbClr val="00ADEE"/>
              </a:buClr>
              <a:buFont typeface="Arial"/>
              <a:buChar char="•"/>
              <a:tabLst>
                <a:tab pos="281305" algn="l"/>
              </a:tabLst>
            </a:pPr>
            <a:r>
              <a:rPr sz="2000" b="1" smtClean="0">
                <a:solidFill>
                  <a:srgbClr val="0F0F73"/>
                </a:solidFill>
                <a:latin typeface="Courier New" pitchFamily="49" charset="0"/>
                <a:cs typeface="Courier New" pitchFamily="49" charset="0"/>
              </a:rPr>
              <a:t>print(</a:t>
            </a:r>
            <a:r>
              <a:rPr lang="en-US" sz="2000" b="1" smtClean="0">
                <a:solidFill>
                  <a:srgbClr val="0F0F73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sz="2000" b="1" smtClean="0">
                <a:solidFill>
                  <a:srgbClr val="0F0F73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sz="2000" b="1" spc="-60" smtClean="0">
                <a:solidFill>
                  <a:srgbClr val="0F0F73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sz="2000" b="1" smtClean="0">
                <a:solidFill>
                  <a:srgbClr val="0F0F73"/>
                </a:solidFill>
                <a:latin typeface="Courier New" pitchFamily="49" charset="0"/>
                <a:cs typeface="Courier New" pitchFamily="49" charset="0"/>
              </a:rPr>
              <a:t>count</a:t>
            </a:r>
            <a:r>
              <a:rPr lang="en-US" sz="2000" b="1" smtClean="0">
                <a:solidFill>
                  <a:srgbClr val="0F0F73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sz="2000" b="1" smtClean="0">
                <a:solidFill>
                  <a:srgbClr val="0F0F73"/>
                </a:solidFill>
                <a:latin typeface="Courier New" pitchFamily="49" charset="0"/>
                <a:cs typeface="Courier New" pitchFamily="49" charset="0"/>
              </a:rPr>
              <a:t>+</a:t>
            </a:r>
            <a:r>
              <a:rPr sz="2000" b="1" spc="-35" smtClean="0">
                <a:solidFill>
                  <a:srgbClr val="0F0F73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sz="2000" b="1" dirty="0">
                <a:solidFill>
                  <a:srgbClr val="0F0F73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sz="2000" b="1" spc="5" dirty="0">
                <a:solidFill>
                  <a:srgbClr val="0F0F73"/>
                </a:solidFill>
                <a:latin typeface="Courier New" pitchFamily="49" charset="0"/>
                <a:cs typeface="Courier New" pitchFamily="49" charset="0"/>
              </a:rPr>
              <a:t>+</a:t>
            </a:r>
            <a:r>
              <a:rPr sz="2000" b="1" dirty="0">
                <a:solidFill>
                  <a:srgbClr val="0F0F73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sz="2000" b="1" spc="5" dirty="0">
                <a:solidFill>
                  <a:srgbClr val="0F0F73"/>
                </a:solidFill>
                <a:latin typeface="Courier New" pitchFamily="49" charset="0"/>
                <a:cs typeface="Courier New" pitchFamily="49" charset="0"/>
              </a:rPr>
              <a:t>+</a:t>
            </a:r>
            <a:r>
              <a:rPr sz="2000" b="1" dirty="0">
                <a:solidFill>
                  <a:srgbClr val="0F0F73"/>
                </a:solidFill>
                <a:latin typeface="Courier New" pitchFamily="49" charset="0"/>
                <a:cs typeface="Courier New" pitchFamily="49" charset="0"/>
              </a:rPr>
              <a:t>5</a:t>
            </a:r>
            <a:r>
              <a:rPr sz="2000" b="1" spc="5" dirty="0">
                <a:solidFill>
                  <a:srgbClr val="0F0F73"/>
                </a:solidFill>
                <a:latin typeface="Courier New" pitchFamily="49" charset="0"/>
                <a:cs typeface="Courier New" pitchFamily="49" charset="0"/>
              </a:rPr>
              <a:t>+</a:t>
            </a:r>
            <a:r>
              <a:rPr sz="2000" b="1" dirty="0">
                <a:solidFill>
                  <a:srgbClr val="0F0F73"/>
                </a:solidFill>
                <a:latin typeface="Courier New" pitchFamily="49" charset="0"/>
                <a:cs typeface="Courier New" pitchFamily="49" charset="0"/>
              </a:rPr>
              <a:t>10</a:t>
            </a:r>
            <a:r>
              <a:rPr sz="2000" b="1" spc="-65" dirty="0">
                <a:solidFill>
                  <a:srgbClr val="0F0F73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sz="2000" b="1">
                <a:solidFill>
                  <a:srgbClr val="0F0F73"/>
                </a:solidFill>
                <a:latin typeface="Courier New" pitchFamily="49" charset="0"/>
                <a:cs typeface="Courier New" pitchFamily="49" charset="0"/>
              </a:rPr>
              <a:t>+</a:t>
            </a:r>
            <a:r>
              <a:rPr sz="2000" b="1" spc="-15">
                <a:solidFill>
                  <a:srgbClr val="0F0F73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smtClean="0">
                <a:solidFill>
                  <a:srgbClr val="0F0F73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sz="2000" b="1" spc="5" smtClean="0">
                <a:solidFill>
                  <a:srgbClr val="0F0F73"/>
                </a:solidFill>
                <a:latin typeface="Courier New" pitchFamily="49" charset="0"/>
                <a:cs typeface="Courier New" pitchFamily="49" charset="0"/>
              </a:rPr>
              <a:t>c</a:t>
            </a:r>
            <a:r>
              <a:rPr sz="2000" b="1" smtClean="0">
                <a:solidFill>
                  <a:srgbClr val="0F0F73"/>
                </a:solidFill>
                <a:latin typeface="Courier New" pitchFamily="49" charset="0"/>
                <a:cs typeface="Courier New" pitchFamily="49" charset="0"/>
              </a:rPr>
              <a:t>harac</a:t>
            </a:r>
            <a:r>
              <a:rPr sz="2000" b="1" spc="5" smtClean="0">
                <a:solidFill>
                  <a:srgbClr val="0F0F73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sz="2000" b="1" smtClean="0">
                <a:solidFill>
                  <a:srgbClr val="0F0F73"/>
                </a:solidFill>
                <a:latin typeface="Courier New" pitchFamily="49" charset="0"/>
                <a:cs typeface="Courier New" pitchFamily="49" charset="0"/>
              </a:rPr>
              <a:t>ers</a:t>
            </a:r>
            <a:r>
              <a:rPr lang="en-US" sz="2000" b="1" smtClean="0">
                <a:solidFill>
                  <a:srgbClr val="0F0F73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sz="2000" b="1" smtClean="0">
                <a:solidFill>
                  <a:srgbClr val="0F0F73"/>
                </a:solidFill>
                <a:latin typeface="Courier New" pitchFamily="49" charset="0"/>
                <a:cs typeface="Courier New" pitchFamily="49" charset="0"/>
              </a:rPr>
              <a:t>);</a:t>
            </a:r>
            <a:endParaRPr sz="2000">
              <a:latin typeface="Courier New" pitchFamily="49" charset="0"/>
              <a:cs typeface="Courier New" pitchFamily="49" charset="0"/>
            </a:endParaRPr>
          </a:p>
          <a:p>
            <a:pPr marL="12700">
              <a:lnSpc>
                <a:spcPct val="100000"/>
              </a:lnSpc>
              <a:spcBef>
                <a:spcPts val="480"/>
              </a:spcBef>
              <a:tabLst>
                <a:tab pos="280670" algn="l"/>
              </a:tabLst>
            </a:pPr>
            <a:r>
              <a:rPr sz="2000" dirty="0">
                <a:solidFill>
                  <a:srgbClr val="00ADEE"/>
                </a:solidFill>
                <a:latin typeface="Courier New" pitchFamily="49" charset="0"/>
                <a:cs typeface="Courier New" pitchFamily="49" charset="0"/>
              </a:rPr>
              <a:t>•	</a:t>
            </a:r>
            <a:r>
              <a:rPr sz="2000" b="1" dirty="0">
                <a:solidFill>
                  <a:srgbClr val="0F0F73"/>
                </a:solidFill>
                <a:latin typeface="Courier New" pitchFamily="49" charset="0"/>
                <a:cs typeface="Courier New" pitchFamily="49" charset="0"/>
              </a:rPr>
              <a:t>print(m</a:t>
            </a:r>
            <a:r>
              <a:rPr sz="2000" b="1" spc="-40" dirty="0">
                <a:solidFill>
                  <a:srgbClr val="0F0F73"/>
                </a:solidFill>
                <a:latin typeface="Courier New" pitchFamily="49" charset="0"/>
                <a:cs typeface="Courier New" pitchFamily="49" charset="0"/>
              </a:rPr>
              <a:t>y</a:t>
            </a:r>
            <a:r>
              <a:rPr sz="2000" b="1" dirty="0">
                <a:solidFill>
                  <a:srgbClr val="0F0F73"/>
                </a:solidFill>
                <a:latin typeface="Courier New" pitchFamily="49" charset="0"/>
                <a:cs typeface="Courier New" pitchFamily="49" charset="0"/>
              </a:rPr>
              <a:t>Age+</a:t>
            </a:r>
            <a:r>
              <a:rPr sz="2000" b="1" spc="-25" dirty="0">
                <a:solidFill>
                  <a:srgbClr val="0F0F73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sz="2000" b="1" dirty="0">
                <a:solidFill>
                  <a:srgbClr val="0F0F73"/>
                </a:solidFill>
                <a:latin typeface="Courier New" pitchFamily="49" charset="0"/>
                <a:cs typeface="Courier New" pitchFamily="49" charset="0"/>
              </a:rPr>
              <a:t>(1+</a:t>
            </a:r>
            <a:r>
              <a:rPr sz="2000" b="1" spc="5" dirty="0">
                <a:solidFill>
                  <a:srgbClr val="0F0F73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sz="2000" b="1" dirty="0">
                <a:solidFill>
                  <a:srgbClr val="0F0F73"/>
                </a:solidFill>
                <a:latin typeface="Courier New" pitchFamily="49" charset="0"/>
                <a:cs typeface="Courier New" pitchFamily="49" charset="0"/>
              </a:rPr>
              <a:t>+</a:t>
            </a:r>
            <a:r>
              <a:rPr sz="2000" b="1" spc="5" dirty="0">
                <a:solidFill>
                  <a:srgbClr val="0F0F73"/>
                </a:solidFill>
                <a:latin typeface="Courier New" pitchFamily="49" charset="0"/>
                <a:cs typeface="Courier New" pitchFamily="49" charset="0"/>
              </a:rPr>
              <a:t>5</a:t>
            </a:r>
            <a:r>
              <a:rPr sz="2000" b="1" spc="-10" dirty="0">
                <a:solidFill>
                  <a:srgbClr val="0F0F73"/>
                </a:solidFill>
                <a:latin typeface="Courier New" pitchFamily="49" charset="0"/>
                <a:cs typeface="Courier New" pitchFamily="49" charset="0"/>
              </a:rPr>
              <a:t>+</a:t>
            </a:r>
            <a:r>
              <a:rPr sz="2000" b="1" dirty="0">
                <a:solidFill>
                  <a:srgbClr val="0F0F73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sz="2000" b="1" spc="-10" dirty="0">
                <a:solidFill>
                  <a:srgbClr val="0F0F73"/>
                </a:solidFill>
                <a:latin typeface="Courier New" pitchFamily="49" charset="0"/>
                <a:cs typeface="Courier New" pitchFamily="49" charset="0"/>
              </a:rPr>
              <a:t>0</a:t>
            </a:r>
            <a:r>
              <a:rPr sz="2000" b="1" dirty="0">
                <a:solidFill>
                  <a:srgbClr val="0F0F73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sz="2000" b="1" spc="-60" dirty="0">
                <a:solidFill>
                  <a:srgbClr val="0F0F73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sz="2000" b="1" dirty="0">
                <a:solidFill>
                  <a:srgbClr val="0F0F73"/>
                </a:solidFill>
                <a:latin typeface="Courier New" pitchFamily="49" charset="0"/>
                <a:cs typeface="Courier New" pitchFamily="49" charset="0"/>
              </a:rPr>
              <a:t>);</a:t>
            </a:r>
            <a:endParaRPr sz="200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98728" y="5369766"/>
            <a:ext cx="153035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0670" indent="-267970">
              <a:lnSpc>
                <a:spcPct val="100000"/>
              </a:lnSpc>
              <a:buClr>
                <a:srgbClr val="00ADEE"/>
              </a:buClr>
              <a:buFont typeface="Arial"/>
              <a:buChar char="•"/>
              <a:tabLst>
                <a:tab pos="281305" algn="l"/>
              </a:tabLst>
            </a:pPr>
            <a:r>
              <a:rPr sz="1200" b="1" dirty="0">
                <a:solidFill>
                  <a:srgbClr val="0F0F73"/>
                </a:solidFill>
                <a:latin typeface="Arial"/>
                <a:cs typeface="Arial"/>
              </a:rPr>
              <a:t>(</a:t>
            </a:r>
            <a:r>
              <a:rPr sz="1200" b="1" spc="-10" dirty="0">
                <a:solidFill>
                  <a:srgbClr val="0F0F73"/>
                </a:solidFill>
                <a:latin typeface="Arial"/>
                <a:cs typeface="Arial"/>
              </a:rPr>
              <a:t>t</a:t>
            </a:r>
            <a:r>
              <a:rPr sz="1200" b="1" dirty="0">
                <a:solidFill>
                  <a:srgbClr val="0F0F73"/>
                </a:solidFill>
                <a:latin typeface="Arial"/>
                <a:cs typeface="Arial"/>
              </a:rPr>
              <a:t>o be </a:t>
            </a:r>
            <a:r>
              <a:rPr sz="1200" b="1" spc="5" dirty="0">
                <a:solidFill>
                  <a:srgbClr val="0F0F73"/>
                </a:solidFill>
                <a:latin typeface="Arial"/>
                <a:cs typeface="Arial"/>
              </a:rPr>
              <a:t>c</a:t>
            </a:r>
            <a:r>
              <a:rPr sz="1200" b="1" dirty="0">
                <a:solidFill>
                  <a:srgbClr val="0F0F73"/>
                </a:solidFill>
                <a:latin typeface="Arial"/>
                <a:cs typeface="Arial"/>
              </a:rPr>
              <a:t>on</a:t>
            </a:r>
            <a:r>
              <a:rPr sz="1200" b="1" spc="-10" dirty="0">
                <a:solidFill>
                  <a:srgbClr val="0F0F73"/>
                </a:solidFill>
                <a:latin typeface="Arial"/>
                <a:cs typeface="Arial"/>
              </a:rPr>
              <a:t>t</a:t>
            </a:r>
            <a:r>
              <a:rPr sz="1200" b="1" dirty="0">
                <a:solidFill>
                  <a:srgbClr val="0F0F73"/>
                </a:solidFill>
                <a:latin typeface="Arial"/>
                <a:cs typeface="Arial"/>
              </a:rPr>
              <a:t>inued)</a:t>
            </a:r>
            <a:endParaRPr sz="1200">
              <a:latin typeface="Arial"/>
              <a:cs typeface="Arial"/>
            </a:endParaRPr>
          </a:p>
        </p:txBody>
      </p:sp>
      <p:sp>
        <p:nvSpPr>
          <p:cNvPr id="8" name="object 10"/>
          <p:cNvSpPr txBox="1">
            <a:spLocks noGrp="1"/>
          </p:cNvSpPr>
          <p:nvPr>
            <p:ph type="ftr" sz="quarter" idx="5"/>
          </p:nvPr>
        </p:nvSpPr>
        <p:spPr>
          <a:xfrm>
            <a:off x="166826" y="6553200"/>
            <a:ext cx="2271573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 smtClean="0"/>
              <a:t>/</a:t>
            </a:r>
            <a:r>
              <a:rPr lang="en-US" spc="-15" dirty="0" smtClean="0"/>
              <a:t>D</a:t>
            </a:r>
            <a:r>
              <a:rPr spc="-15" dirty="0" smtClean="0"/>
              <a:t>e</a:t>
            </a:r>
            <a:r>
              <a:rPr spc="-10" dirty="0" smtClean="0"/>
              <a:t>p</a:t>
            </a:r>
            <a:r>
              <a:rPr spc="-15" dirty="0" smtClean="0"/>
              <a:t>a</a:t>
            </a:r>
            <a:r>
              <a:rPr spc="-5" dirty="0" smtClean="0"/>
              <a:t>rt</a:t>
            </a:r>
            <a:r>
              <a:rPr spc="5" dirty="0" smtClean="0"/>
              <a:t>m</a:t>
            </a:r>
            <a:r>
              <a:rPr spc="-10" dirty="0" smtClean="0"/>
              <a:t>e</a:t>
            </a:r>
            <a:r>
              <a:rPr spc="-15" dirty="0" smtClean="0"/>
              <a:t>n</a:t>
            </a:r>
            <a:r>
              <a:rPr spc="-5" dirty="0" smtClean="0"/>
              <a:t>t</a:t>
            </a:r>
            <a:r>
              <a:rPr lang="en-US" spc="-5" dirty="0" smtClean="0"/>
              <a:t> of industrial design</a:t>
            </a:r>
            <a:endParaRPr spc="-5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>
                <a:latin typeface="Arial"/>
                <a:cs typeface="Arial"/>
              </a:rPr>
              <a:t>How</a:t>
            </a:r>
            <a:r>
              <a:rPr spc="-35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to</a:t>
            </a:r>
            <a:r>
              <a:rPr spc="-15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think</a:t>
            </a:r>
            <a:r>
              <a:rPr spc="-25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abo</a:t>
            </a:r>
            <a:r>
              <a:rPr spc="-10" dirty="0">
                <a:latin typeface="Arial"/>
                <a:cs typeface="Arial"/>
              </a:rPr>
              <a:t>u</a:t>
            </a:r>
            <a:r>
              <a:rPr dirty="0">
                <a:latin typeface="Arial"/>
                <a:cs typeface="Arial"/>
              </a:rPr>
              <a:t>t</a:t>
            </a:r>
            <a:r>
              <a:rPr spc="-25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co</a:t>
            </a:r>
            <a:r>
              <a:rPr spc="-15" dirty="0">
                <a:latin typeface="Arial"/>
                <a:cs typeface="Arial"/>
              </a:rPr>
              <a:t>m</a:t>
            </a:r>
            <a:r>
              <a:rPr dirty="0">
                <a:latin typeface="Arial"/>
                <a:cs typeface="Arial"/>
              </a:rPr>
              <a:t>m</a:t>
            </a:r>
            <a:r>
              <a:rPr spc="-10" dirty="0">
                <a:latin typeface="Arial"/>
                <a:cs typeface="Arial"/>
              </a:rPr>
              <a:t>a</a:t>
            </a:r>
            <a:r>
              <a:rPr dirty="0">
                <a:latin typeface="Arial"/>
                <a:cs typeface="Arial"/>
              </a:rPr>
              <a:t>nds: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15-11-2012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PAGE</a:t>
            </a:r>
            <a:r>
              <a:rPr spc="-20" dirty="0"/>
              <a:t> </a:t>
            </a:r>
            <a:r>
              <a:rPr dirty="0"/>
              <a:t>23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98728" y="1597930"/>
            <a:ext cx="8545272" cy="368562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0670" marR="485775" indent="-267970">
              <a:lnSpc>
                <a:spcPts val="2160"/>
              </a:lnSpc>
              <a:buClr>
                <a:srgbClr val="00ADEE"/>
              </a:buClr>
              <a:buFont typeface="Arial"/>
              <a:buChar char="•"/>
              <a:tabLst>
                <a:tab pos="281305" algn="l"/>
              </a:tabLst>
            </a:pPr>
            <a:r>
              <a:rPr sz="2000" b="1" dirty="0">
                <a:solidFill>
                  <a:srgbClr val="0F0F73"/>
                </a:solidFill>
                <a:latin typeface="Arial"/>
                <a:cs typeface="Arial"/>
              </a:rPr>
              <a:t>se</a:t>
            </a:r>
            <a:r>
              <a:rPr sz="2000" b="1" spc="5" dirty="0">
                <a:solidFill>
                  <a:srgbClr val="0F0F73"/>
                </a:solidFill>
                <a:latin typeface="Arial"/>
                <a:cs typeface="Arial"/>
              </a:rPr>
              <a:t>t</a:t>
            </a:r>
            <a:r>
              <a:rPr sz="2000" b="1" dirty="0">
                <a:solidFill>
                  <a:srgbClr val="0F0F73"/>
                </a:solidFill>
                <a:latin typeface="Arial"/>
                <a:cs typeface="Arial"/>
              </a:rPr>
              <a:t>ting</a:t>
            </a:r>
            <a:r>
              <a:rPr sz="2000" b="1" spc="-45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0F0F73"/>
                </a:solidFill>
                <a:latin typeface="Arial"/>
                <a:cs typeface="Arial"/>
              </a:rPr>
              <a:t>up a</a:t>
            </a:r>
            <a:r>
              <a:rPr sz="2000" b="1" spc="-25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0F0F73"/>
                </a:solidFill>
                <a:latin typeface="Arial"/>
                <a:cs typeface="Arial"/>
              </a:rPr>
              <a:t>picture,</a:t>
            </a:r>
            <a:r>
              <a:rPr sz="2000" b="1" spc="-35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0F0F73"/>
                </a:solidFill>
                <a:latin typeface="Arial"/>
                <a:cs typeface="Arial"/>
              </a:rPr>
              <a:t>or </a:t>
            </a:r>
            <a:r>
              <a:rPr sz="2000" b="1" spc="-10" dirty="0">
                <a:solidFill>
                  <a:srgbClr val="0F0F73"/>
                </a:solidFill>
                <a:latin typeface="Arial"/>
                <a:cs typeface="Arial"/>
              </a:rPr>
              <a:t>l</a:t>
            </a:r>
            <a:r>
              <a:rPr sz="2000" b="1" dirty="0">
                <a:solidFill>
                  <a:srgbClr val="0F0F73"/>
                </a:solidFill>
                <a:latin typeface="Arial"/>
                <a:cs typeface="Arial"/>
              </a:rPr>
              <a:t>ater</a:t>
            </a:r>
            <a:r>
              <a:rPr sz="2000" b="1" spc="-40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0F0F73"/>
                </a:solidFill>
                <a:latin typeface="Arial"/>
                <a:cs typeface="Arial"/>
              </a:rPr>
              <a:t>a stage,</a:t>
            </a:r>
            <a:r>
              <a:rPr sz="2000" b="1" spc="-35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0F0F73"/>
                </a:solidFill>
                <a:latin typeface="Arial"/>
                <a:cs typeface="Arial"/>
              </a:rPr>
              <a:t>using</a:t>
            </a:r>
            <a:r>
              <a:rPr sz="2000" b="1" spc="-10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0F0F73"/>
                </a:solidFill>
                <a:latin typeface="Arial"/>
                <a:cs typeface="Arial"/>
              </a:rPr>
              <a:t>prede</a:t>
            </a:r>
            <a:r>
              <a:rPr sz="2000" b="1" spc="5" dirty="0">
                <a:solidFill>
                  <a:srgbClr val="0F0F73"/>
                </a:solidFill>
                <a:latin typeface="Arial"/>
                <a:cs typeface="Arial"/>
              </a:rPr>
              <a:t>f</a:t>
            </a:r>
            <a:r>
              <a:rPr sz="2000" b="1" dirty="0">
                <a:solidFill>
                  <a:srgbClr val="0F0F73"/>
                </a:solidFill>
                <a:latin typeface="Arial"/>
                <a:cs typeface="Arial"/>
              </a:rPr>
              <a:t>ined pri</a:t>
            </a:r>
            <a:r>
              <a:rPr sz="2000" b="1" spc="-10" dirty="0">
                <a:solidFill>
                  <a:srgbClr val="0F0F73"/>
                </a:solidFill>
                <a:latin typeface="Arial"/>
                <a:cs typeface="Arial"/>
              </a:rPr>
              <a:t>m</a:t>
            </a:r>
            <a:r>
              <a:rPr sz="2000" b="1" dirty="0">
                <a:solidFill>
                  <a:srgbClr val="0F0F73"/>
                </a:solidFill>
                <a:latin typeface="Arial"/>
                <a:cs typeface="Arial"/>
              </a:rPr>
              <a:t>iti</a:t>
            </a:r>
            <a:r>
              <a:rPr sz="2000" b="1" spc="-30" dirty="0">
                <a:solidFill>
                  <a:srgbClr val="0F0F73"/>
                </a:solidFill>
                <a:latin typeface="Arial"/>
                <a:cs typeface="Arial"/>
              </a:rPr>
              <a:t>v</a:t>
            </a:r>
            <a:r>
              <a:rPr sz="2000" b="1" dirty="0">
                <a:solidFill>
                  <a:srgbClr val="0F0F73"/>
                </a:solidFill>
                <a:latin typeface="Arial"/>
                <a:cs typeface="Arial"/>
              </a:rPr>
              <a:t>es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3"/>
              </a:spcBef>
              <a:buClr>
                <a:srgbClr val="00ADEE"/>
              </a:buClr>
              <a:buFont typeface="Arial"/>
              <a:buChar char="•"/>
            </a:pPr>
            <a:endParaRPr sz="2450">
              <a:latin typeface="Times New Roman"/>
              <a:cs typeface="Times New Roman"/>
            </a:endParaRPr>
          </a:p>
          <a:p>
            <a:pPr marL="280670" indent="-267970">
              <a:lnSpc>
                <a:spcPct val="100000"/>
              </a:lnSpc>
              <a:buClr>
                <a:srgbClr val="00ADEE"/>
              </a:buClr>
              <a:buFont typeface="Arial"/>
              <a:buChar char="•"/>
              <a:tabLst>
                <a:tab pos="281305" algn="l"/>
              </a:tabLst>
            </a:pPr>
            <a:r>
              <a:rPr sz="2000" b="1" dirty="0">
                <a:solidFill>
                  <a:srgbClr val="0F0F73"/>
                </a:solidFill>
                <a:latin typeface="Arial"/>
                <a:cs typeface="Arial"/>
              </a:rPr>
              <a:t>first</a:t>
            </a:r>
            <a:r>
              <a:rPr sz="2000" b="1" spc="-50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0F0F73"/>
                </a:solidFill>
                <a:latin typeface="Arial"/>
                <a:cs typeface="Arial"/>
              </a:rPr>
              <a:t>start</a:t>
            </a:r>
            <a:r>
              <a:rPr sz="2000" b="1" spc="-25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000" b="1" spc="30" dirty="0">
                <a:solidFill>
                  <a:srgbClr val="0F0F73"/>
                </a:solidFill>
                <a:latin typeface="Arial"/>
                <a:cs typeface="Arial"/>
              </a:rPr>
              <a:t>w</a:t>
            </a:r>
            <a:r>
              <a:rPr sz="2000" b="1" dirty="0">
                <a:solidFill>
                  <a:srgbClr val="0F0F73"/>
                </a:solidFill>
                <a:latin typeface="Arial"/>
                <a:cs typeface="Arial"/>
              </a:rPr>
              <a:t>i</a:t>
            </a:r>
            <a:r>
              <a:rPr sz="2000" b="1" spc="-15" dirty="0">
                <a:solidFill>
                  <a:srgbClr val="0F0F73"/>
                </a:solidFill>
                <a:latin typeface="Arial"/>
                <a:cs typeface="Arial"/>
              </a:rPr>
              <a:t>t</a:t>
            </a:r>
            <a:r>
              <a:rPr sz="2000" b="1" dirty="0">
                <a:solidFill>
                  <a:srgbClr val="0F0F73"/>
                </a:solidFill>
                <a:latin typeface="Arial"/>
                <a:cs typeface="Arial"/>
              </a:rPr>
              <a:t>h</a:t>
            </a:r>
            <a:r>
              <a:rPr sz="2000" b="1" spc="-55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0F0F73"/>
                </a:solidFill>
                <a:latin typeface="Arial"/>
                <a:cs typeface="Arial"/>
              </a:rPr>
              <a:t>a</a:t>
            </a:r>
            <a:r>
              <a:rPr sz="2000" b="1" spc="-15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0F0F73"/>
                </a:solidFill>
                <a:latin typeface="Arial"/>
                <a:cs typeface="Arial"/>
              </a:rPr>
              <a:t>static</a:t>
            </a:r>
            <a:r>
              <a:rPr sz="2000" b="1" spc="-35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0F0F73"/>
                </a:solidFill>
                <a:latin typeface="Arial"/>
                <a:cs typeface="Arial"/>
              </a:rPr>
              <a:t>picture:</a:t>
            </a:r>
            <a:endParaRPr sz="2000">
              <a:latin typeface="Arial"/>
              <a:cs typeface="Arial"/>
            </a:endParaRPr>
          </a:p>
          <a:p>
            <a:pPr marL="280670" indent="-267970">
              <a:lnSpc>
                <a:spcPct val="100000"/>
              </a:lnSpc>
              <a:spcBef>
                <a:spcPts val="240"/>
              </a:spcBef>
              <a:buClr>
                <a:srgbClr val="00ADEE"/>
              </a:buClr>
              <a:buFont typeface="Arial"/>
              <a:buChar char="•"/>
              <a:tabLst>
                <a:tab pos="281305" algn="l"/>
              </a:tabLst>
            </a:pPr>
            <a:r>
              <a:rPr sz="2000" b="1" dirty="0">
                <a:solidFill>
                  <a:srgbClr val="0F0F73"/>
                </a:solidFill>
                <a:latin typeface="Arial"/>
                <a:cs typeface="Arial"/>
              </a:rPr>
              <a:t>crea</a:t>
            </a:r>
            <a:r>
              <a:rPr sz="2000" b="1" spc="5" dirty="0">
                <a:solidFill>
                  <a:srgbClr val="0F0F73"/>
                </a:solidFill>
                <a:latin typeface="Arial"/>
                <a:cs typeface="Arial"/>
              </a:rPr>
              <a:t>t</a:t>
            </a:r>
            <a:r>
              <a:rPr sz="2000" b="1" dirty="0">
                <a:solidFill>
                  <a:srgbClr val="0F0F73"/>
                </a:solidFill>
                <a:latin typeface="Arial"/>
                <a:cs typeface="Arial"/>
              </a:rPr>
              <a:t>e</a:t>
            </a:r>
            <a:r>
              <a:rPr sz="2000" b="1" spc="-55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0F0F73"/>
                </a:solidFill>
                <a:latin typeface="Arial"/>
                <a:cs typeface="Arial"/>
              </a:rPr>
              <a:t>empty</a:t>
            </a:r>
            <a:r>
              <a:rPr sz="2000" b="1" spc="-20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0F0F73"/>
                </a:solidFill>
                <a:latin typeface="Arial"/>
                <a:cs typeface="Arial"/>
              </a:rPr>
              <a:t>picture</a:t>
            </a:r>
            <a:r>
              <a:rPr sz="2000" b="1" spc="-25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000" b="1" spc="30" dirty="0">
                <a:solidFill>
                  <a:srgbClr val="0F0F73"/>
                </a:solidFill>
                <a:latin typeface="Arial"/>
                <a:cs typeface="Arial"/>
              </a:rPr>
              <a:t>w</a:t>
            </a:r>
            <a:r>
              <a:rPr sz="2000" b="1" dirty="0">
                <a:solidFill>
                  <a:srgbClr val="0F0F73"/>
                </a:solidFill>
                <a:latin typeface="Arial"/>
                <a:cs typeface="Arial"/>
              </a:rPr>
              <a:t>i</a:t>
            </a:r>
            <a:r>
              <a:rPr sz="2000" b="1" spc="-15" dirty="0">
                <a:solidFill>
                  <a:srgbClr val="0F0F73"/>
                </a:solidFill>
                <a:latin typeface="Arial"/>
                <a:cs typeface="Arial"/>
              </a:rPr>
              <a:t>t</a:t>
            </a:r>
            <a:r>
              <a:rPr sz="2000" b="1" dirty="0">
                <a:solidFill>
                  <a:srgbClr val="0F0F73"/>
                </a:solidFill>
                <a:latin typeface="Arial"/>
                <a:cs typeface="Arial"/>
              </a:rPr>
              <a:t>h</a:t>
            </a:r>
            <a:r>
              <a:rPr sz="2000" b="1" spc="-55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000" b="1">
                <a:solidFill>
                  <a:srgbClr val="0F0F73"/>
                </a:solidFill>
                <a:latin typeface="Arial"/>
                <a:cs typeface="Arial"/>
              </a:rPr>
              <a:t>com</a:t>
            </a:r>
            <a:r>
              <a:rPr sz="2000" b="1" spc="-10">
                <a:solidFill>
                  <a:srgbClr val="0F0F73"/>
                </a:solidFill>
                <a:latin typeface="Arial"/>
                <a:cs typeface="Arial"/>
              </a:rPr>
              <a:t>m</a:t>
            </a:r>
            <a:r>
              <a:rPr sz="2000" b="1">
                <a:solidFill>
                  <a:srgbClr val="0F0F73"/>
                </a:solidFill>
                <a:latin typeface="Arial"/>
                <a:cs typeface="Arial"/>
              </a:rPr>
              <a:t>and</a:t>
            </a:r>
            <a:r>
              <a:rPr sz="2000" b="1" spc="-15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lang="nl-NL" sz="2000" b="1" spc="-15" smtClean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000" b="1" spc="5" smtClean="0">
                <a:solidFill>
                  <a:srgbClr val="0F0F73"/>
                </a:solidFill>
                <a:latin typeface="Courier New" pitchFamily="49" charset="0"/>
                <a:cs typeface="Courier New" pitchFamily="49" charset="0"/>
              </a:rPr>
              <a:t>s</a:t>
            </a:r>
            <a:r>
              <a:rPr sz="2000" b="1" smtClean="0">
                <a:solidFill>
                  <a:srgbClr val="0F0F73"/>
                </a:solidFill>
                <a:latin typeface="Courier New" pitchFamily="49" charset="0"/>
                <a:cs typeface="Courier New" pitchFamily="49" charset="0"/>
              </a:rPr>
              <a:t>ize</a:t>
            </a:r>
            <a:r>
              <a:rPr sz="2000" b="1" smtClean="0">
                <a:solidFill>
                  <a:srgbClr val="0F0F73"/>
                </a:solidFill>
                <a:latin typeface="Arial"/>
                <a:cs typeface="Arial"/>
              </a:rPr>
              <a:t>: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7"/>
              </a:spcBef>
              <a:buClr>
                <a:srgbClr val="00ADEE"/>
              </a:buClr>
              <a:buFont typeface="Arial"/>
              <a:buChar char="•"/>
            </a:pPr>
            <a:endParaRPr sz="25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280670" algn="l"/>
              </a:tabLst>
            </a:pPr>
            <a:r>
              <a:rPr sz="2000" dirty="0">
                <a:solidFill>
                  <a:srgbClr val="00ADEE"/>
                </a:solidFill>
                <a:latin typeface="Arial"/>
                <a:cs typeface="Arial"/>
              </a:rPr>
              <a:t>•	</a:t>
            </a:r>
            <a:r>
              <a:rPr sz="2000" b="1" dirty="0">
                <a:solidFill>
                  <a:srgbClr val="0F0F73"/>
                </a:solidFill>
                <a:latin typeface="Courier New" pitchFamily="49" charset="0"/>
                <a:cs typeface="Courier New" pitchFamily="49" charset="0"/>
              </a:rPr>
              <a:t>size(200,</a:t>
            </a:r>
            <a:r>
              <a:rPr sz="2000" b="1" spc="-15" dirty="0">
                <a:solidFill>
                  <a:srgbClr val="0F0F73"/>
                </a:solidFill>
                <a:latin typeface="Courier New" pitchFamily="49" charset="0"/>
                <a:cs typeface="Courier New" pitchFamily="49" charset="0"/>
              </a:rPr>
              <a:t>2</a:t>
            </a:r>
            <a:r>
              <a:rPr sz="2000" b="1" dirty="0">
                <a:solidFill>
                  <a:srgbClr val="0F0F73"/>
                </a:solidFill>
                <a:latin typeface="Courier New" pitchFamily="49" charset="0"/>
                <a:cs typeface="Courier New" pitchFamily="49" charset="0"/>
              </a:rPr>
              <a:t>00</a:t>
            </a:r>
            <a:r>
              <a:rPr sz="2000" b="1" spc="-10" dirty="0">
                <a:solidFill>
                  <a:srgbClr val="0F0F73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sz="2000" b="1" dirty="0">
                <a:solidFill>
                  <a:srgbClr val="0F0F73"/>
                </a:solidFill>
                <a:latin typeface="Courier New" pitchFamily="49" charset="0"/>
                <a:cs typeface="Courier New" pitchFamily="49" charset="0"/>
              </a:rPr>
              <a:t>;</a:t>
            </a:r>
            <a:endParaRPr sz="2000">
              <a:latin typeface="Courier New" pitchFamily="49" charset="0"/>
              <a:cs typeface="Courier New" pitchFamily="49" charset="0"/>
            </a:endParaRPr>
          </a:p>
          <a:p>
            <a:pPr marL="280670" indent="-267970">
              <a:lnSpc>
                <a:spcPct val="100000"/>
              </a:lnSpc>
              <a:spcBef>
                <a:spcPts val="240"/>
              </a:spcBef>
              <a:buClr>
                <a:srgbClr val="00ADEE"/>
              </a:buClr>
              <a:buFont typeface="Arial"/>
              <a:buChar char="•"/>
              <a:tabLst>
                <a:tab pos="281305" algn="l"/>
              </a:tabLst>
            </a:pPr>
            <a:r>
              <a:rPr sz="2000" b="1" dirty="0">
                <a:solidFill>
                  <a:srgbClr val="0F0F73"/>
                </a:solidFill>
                <a:latin typeface="Arial"/>
                <a:cs typeface="Arial"/>
              </a:rPr>
              <a:t>Next:</a:t>
            </a:r>
            <a:r>
              <a:rPr sz="2000" b="1" spc="-50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0F0F73"/>
                </a:solidFill>
                <a:latin typeface="Arial"/>
                <a:cs typeface="Arial"/>
              </a:rPr>
              <a:t>specify</a:t>
            </a:r>
            <a:r>
              <a:rPr sz="2000" b="1" spc="-30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000" b="1" spc="40" dirty="0">
                <a:solidFill>
                  <a:srgbClr val="0F0F73"/>
                </a:solidFill>
                <a:latin typeface="Arial"/>
                <a:cs typeface="Arial"/>
              </a:rPr>
              <a:t>w</a:t>
            </a:r>
            <a:r>
              <a:rPr sz="2000" b="1" dirty="0">
                <a:solidFill>
                  <a:srgbClr val="0F0F73"/>
                </a:solidFill>
                <a:latin typeface="Arial"/>
                <a:cs typeface="Arial"/>
              </a:rPr>
              <a:t>hat</a:t>
            </a:r>
            <a:r>
              <a:rPr sz="2000" b="1" spc="-60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000" b="1" spc="-35" dirty="0">
                <a:solidFill>
                  <a:srgbClr val="0F0F73"/>
                </a:solidFill>
                <a:latin typeface="Arial"/>
                <a:cs typeface="Arial"/>
              </a:rPr>
              <a:t>y</a:t>
            </a:r>
            <a:r>
              <a:rPr sz="2000" b="1" dirty="0">
                <a:solidFill>
                  <a:srgbClr val="0F0F73"/>
                </a:solidFill>
                <a:latin typeface="Arial"/>
                <a:cs typeface="Arial"/>
              </a:rPr>
              <a:t>ou</a:t>
            </a:r>
            <a:r>
              <a:rPr sz="2000" b="1" spc="25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0F0F73"/>
                </a:solidFill>
                <a:latin typeface="Arial"/>
                <a:cs typeface="Arial"/>
              </a:rPr>
              <a:t>put</a:t>
            </a:r>
            <a:r>
              <a:rPr sz="2000" b="1" spc="-15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000" b="1" spc="30" dirty="0">
                <a:solidFill>
                  <a:srgbClr val="0F0F73"/>
                </a:solidFill>
                <a:latin typeface="Arial"/>
                <a:cs typeface="Arial"/>
              </a:rPr>
              <a:t>w</a:t>
            </a:r>
            <a:r>
              <a:rPr sz="2000" b="1" dirty="0">
                <a:solidFill>
                  <a:srgbClr val="0F0F73"/>
                </a:solidFill>
                <a:latin typeface="Arial"/>
                <a:cs typeface="Arial"/>
              </a:rPr>
              <a:t>her</a:t>
            </a:r>
            <a:r>
              <a:rPr sz="2000" b="1" spc="-10" dirty="0">
                <a:solidFill>
                  <a:srgbClr val="0F0F73"/>
                </a:solidFill>
                <a:latin typeface="Arial"/>
                <a:cs typeface="Arial"/>
              </a:rPr>
              <a:t>e</a:t>
            </a:r>
            <a:r>
              <a:rPr sz="2000" b="1" dirty="0">
                <a:solidFill>
                  <a:srgbClr val="0F0F73"/>
                </a:solidFill>
                <a:latin typeface="Arial"/>
                <a:cs typeface="Arial"/>
              </a:rPr>
              <a:t>:</a:t>
            </a:r>
            <a:endParaRPr sz="2000">
              <a:latin typeface="Arial"/>
              <a:cs typeface="Arial"/>
            </a:endParaRPr>
          </a:p>
          <a:p>
            <a:pPr marL="280670" indent="-267970">
              <a:lnSpc>
                <a:spcPct val="100000"/>
              </a:lnSpc>
              <a:spcBef>
                <a:spcPts val="240"/>
              </a:spcBef>
              <a:buClr>
                <a:srgbClr val="00ADEE"/>
              </a:buClr>
              <a:buFont typeface="Arial"/>
              <a:buChar char="•"/>
              <a:tabLst>
                <a:tab pos="281305" algn="l"/>
              </a:tabLst>
            </a:pPr>
            <a:r>
              <a:rPr sz="2000" b="1" spc="-35" dirty="0">
                <a:solidFill>
                  <a:srgbClr val="0F0F73"/>
                </a:solidFill>
                <a:latin typeface="Arial"/>
                <a:cs typeface="Arial"/>
              </a:rPr>
              <a:t>y</a:t>
            </a:r>
            <a:r>
              <a:rPr sz="2000" b="1" dirty="0">
                <a:solidFill>
                  <a:srgbClr val="0F0F73"/>
                </a:solidFill>
                <a:latin typeface="Arial"/>
                <a:cs typeface="Arial"/>
              </a:rPr>
              <a:t>ou</a:t>
            </a:r>
            <a:r>
              <a:rPr sz="2000" b="1" spc="15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0F0F73"/>
                </a:solidFill>
                <a:latin typeface="Arial"/>
                <a:cs typeface="Arial"/>
              </a:rPr>
              <a:t>can</a:t>
            </a:r>
            <a:r>
              <a:rPr sz="2000" b="1" spc="-15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0F0F73"/>
                </a:solidFill>
                <a:latin typeface="Arial"/>
                <a:cs typeface="Arial"/>
              </a:rPr>
              <a:t>use</a:t>
            </a:r>
            <a:r>
              <a:rPr sz="2000" b="1" spc="-15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000" b="1" spc="-25" dirty="0">
                <a:solidFill>
                  <a:srgbClr val="0F0F73"/>
                </a:solidFill>
                <a:latin typeface="Arial"/>
                <a:cs typeface="Arial"/>
              </a:rPr>
              <a:t>v</a:t>
            </a:r>
            <a:r>
              <a:rPr sz="2000" b="1" dirty="0">
                <a:solidFill>
                  <a:srgbClr val="0F0F73"/>
                </a:solidFill>
                <a:latin typeface="Arial"/>
                <a:cs typeface="Arial"/>
              </a:rPr>
              <a:t>arious standard</a:t>
            </a:r>
            <a:r>
              <a:rPr sz="2000" b="1" spc="-30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0F0F73"/>
                </a:solidFill>
                <a:latin typeface="Arial"/>
                <a:cs typeface="Arial"/>
              </a:rPr>
              <a:t>pri</a:t>
            </a:r>
            <a:r>
              <a:rPr sz="2000" b="1" spc="-10" dirty="0">
                <a:solidFill>
                  <a:srgbClr val="0F0F73"/>
                </a:solidFill>
                <a:latin typeface="Arial"/>
                <a:cs typeface="Arial"/>
              </a:rPr>
              <a:t>m</a:t>
            </a:r>
            <a:r>
              <a:rPr sz="2000" b="1" dirty="0">
                <a:solidFill>
                  <a:srgbClr val="0F0F73"/>
                </a:solidFill>
                <a:latin typeface="Arial"/>
                <a:cs typeface="Arial"/>
              </a:rPr>
              <a:t>iti</a:t>
            </a:r>
            <a:r>
              <a:rPr sz="2000" b="1" spc="-30" dirty="0">
                <a:solidFill>
                  <a:srgbClr val="0F0F73"/>
                </a:solidFill>
                <a:latin typeface="Arial"/>
                <a:cs typeface="Arial"/>
              </a:rPr>
              <a:t>v</a:t>
            </a:r>
            <a:r>
              <a:rPr sz="2000" b="1" dirty="0">
                <a:solidFill>
                  <a:srgbClr val="0F0F73"/>
                </a:solidFill>
                <a:latin typeface="Arial"/>
                <a:cs typeface="Arial"/>
              </a:rPr>
              <a:t>es</a:t>
            </a:r>
            <a:r>
              <a:rPr sz="2000" b="1" spc="-15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000" b="1" spc="30" dirty="0">
                <a:solidFill>
                  <a:srgbClr val="0F0F73"/>
                </a:solidFill>
                <a:latin typeface="Arial"/>
                <a:cs typeface="Arial"/>
              </a:rPr>
              <a:t>w</a:t>
            </a:r>
            <a:r>
              <a:rPr sz="2000" b="1" dirty="0">
                <a:solidFill>
                  <a:srgbClr val="0F0F73"/>
                </a:solidFill>
                <a:latin typeface="Arial"/>
                <a:cs typeface="Arial"/>
              </a:rPr>
              <a:t>i</a:t>
            </a:r>
            <a:r>
              <a:rPr sz="2000" b="1" spc="-15" dirty="0">
                <a:solidFill>
                  <a:srgbClr val="0F0F73"/>
                </a:solidFill>
                <a:latin typeface="Arial"/>
                <a:cs typeface="Arial"/>
              </a:rPr>
              <a:t>t</a:t>
            </a:r>
            <a:r>
              <a:rPr sz="2000" b="1" dirty="0">
                <a:solidFill>
                  <a:srgbClr val="0F0F73"/>
                </a:solidFill>
                <a:latin typeface="Arial"/>
                <a:cs typeface="Arial"/>
              </a:rPr>
              <a:t>h</a:t>
            </a:r>
            <a:r>
              <a:rPr sz="2000" b="1" spc="-55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0F0F73"/>
                </a:solidFill>
                <a:latin typeface="Arial"/>
                <a:cs typeface="Arial"/>
              </a:rPr>
              <a:t>parameters: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280670" algn="l"/>
              </a:tabLst>
            </a:pPr>
            <a:r>
              <a:rPr sz="2000" dirty="0">
                <a:solidFill>
                  <a:srgbClr val="00ADEE"/>
                </a:solidFill>
                <a:latin typeface="Arial"/>
                <a:cs typeface="Arial"/>
              </a:rPr>
              <a:t>•	</a:t>
            </a:r>
            <a:r>
              <a:rPr sz="2000" b="1">
                <a:solidFill>
                  <a:srgbClr val="0F0F73"/>
                </a:solidFill>
                <a:latin typeface="Courier New" pitchFamily="49" charset="0"/>
                <a:cs typeface="Courier New" pitchFamily="49" charset="0"/>
              </a:rPr>
              <a:t>poi</a:t>
            </a:r>
            <a:r>
              <a:rPr sz="2000" b="1" spc="-10">
                <a:solidFill>
                  <a:srgbClr val="0F0F73"/>
                </a:solidFill>
                <a:latin typeface="Courier New" pitchFamily="49" charset="0"/>
                <a:cs typeface="Courier New" pitchFamily="49" charset="0"/>
              </a:rPr>
              <a:t>n</a:t>
            </a:r>
            <a:r>
              <a:rPr sz="2000" b="1">
                <a:solidFill>
                  <a:srgbClr val="0F0F73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sz="2000" b="1" spc="5">
                <a:solidFill>
                  <a:srgbClr val="0F0F73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sz="2000" b="1">
                <a:solidFill>
                  <a:srgbClr val="0F0F73"/>
                </a:solidFill>
                <a:latin typeface="Courier New" pitchFamily="49" charset="0"/>
                <a:cs typeface="Courier New" pitchFamily="49" charset="0"/>
              </a:rPr>
              <a:t>20,45</a:t>
            </a:r>
            <a:r>
              <a:rPr sz="2000" b="1" smtClean="0">
                <a:solidFill>
                  <a:srgbClr val="0F0F73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nl-NL" sz="2000" b="1" smtClean="0">
                <a:solidFill>
                  <a:srgbClr val="0F0F73"/>
                </a:solidFill>
                <a:latin typeface="Courier New" pitchFamily="49" charset="0"/>
                <a:cs typeface="Courier New" pitchFamily="49" charset="0"/>
              </a:rPr>
              <a:t>;</a:t>
            </a:r>
            <a:endParaRPr sz="2000">
              <a:latin typeface="Courier New" pitchFamily="49" charset="0"/>
              <a:cs typeface="Courier New" pitchFamily="49" charset="0"/>
            </a:endParaRPr>
          </a:p>
          <a:p>
            <a:pPr marL="12700">
              <a:lnSpc>
                <a:spcPct val="100000"/>
              </a:lnSpc>
              <a:spcBef>
                <a:spcPts val="240"/>
              </a:spcBef>
              <a:tabLst>
                <a:tab pos="280670" algn="l"/>
              </a:tabLst>
            </a:pPr>
            <a:r>
              <a:rPr sz="2000" dirty="0">
                <a:solidFill>
                  <a:srgbClr val="00ADEE"/>
                </a:solidFill>
                <a:latin typeface="Courier New" pitchFamily="49" charset="0"/>
                <a:cs typeface="Courier New" pitchFamily="49" charset="0"/>
              </a:rPr>
              <a:t>•	</a:t>
            </a:r>
            <a:r>
              <a:rPr sz="2000" b="1" dirty="0">
                <a:solidFill>
                  <a:srgbClr val="0F0F73"/>
                </a:solidFill>
                <a:latin typeface="Courier New" pitchFamily="49" charset="0"/>
                <a:cs typeface="Courier New" pitchFamily="49" charset="0"/>
              </a:rPr>
              <a:t>l</a:t>
            </a:r>
            <a:r>
              <a:rPr sz="2000" b="1" spc="-10" dirty="0">
                <a:solidFill>
                  <a:srgbClr val="0F0F73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sz="2000" b="1" dirty="0">
                <a:solidFill>
                  <a:srgbClr val="0F0F73"/>
                </a:solidFill>
                <a:latin typeface="Courier New" pitchFamily="49" charset="0"/>
                <a:cs typeface="Courier New" pitchFamily="49" charset="0"/>
              </a:rPr>
              <a:t>ne(</a:t>
            </a:r>
            <a:r>
              <a:rPr sz="2000" b="1" spc="-35" dirty="0">
                <a:solidFill>
                  <a:srgbClr val="0F0F73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sz="2000" b="1">
                <a:solidFill>
                  <a:srgbClr val="0F0F73"/>
                </a:solidFill>
                <a:latin typeface="Courier New" pitchFamily="49" charset="0"/>
                <a:cs typeface="Courier New" pitchFamily="49" charset="0"/>
              </a:rPr>
              <a:t>0,0</a:t>
            </a:r>
            <a:r>
              <a:rPr sz="2000" b="1" spc="-10">
                <a:solidFill>
                  <a:srgbClr val="0F0F73"/>
                </a:solidFill>
                <a:latin typeface="Courier New" pitchFamily="49" charset="0"/>
                <a:cs typeface="Courier New" pitchFamily="49" charset="0"/>
              </a:rPr>
              <a:t>,</a:t>
            </a:r>
            <a:r>
              <a:rPr sz="2000" b="1">
                <a:solidFill>
                  <a:srgbClr val="0F0F73"/>
                </a:solidFill>
                <a:latin typeface="Courier New" pitchFamily="49" charset="0"/>
                <a:cs typeface="Courier New" pitchFamily="49" charset="0"/>
              </a:rPr>
              <a:t>100,150</a:t>
            </a:r>
            <a:r>
              <a:rPr sz="2000" b="1" smtClean="0">
                <a:solidFill>
                  <a:srgbClr val="0F0F73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nl-NL" sz="2000" b="1" smtClean="0">
                <a:solidFill>
                  <a:srgbClr val="0F0F73"/>
                </a:solidFill>
                <a:latin typeface="Courier New" pitchFamily="49" charset="0"/>
                <a:cs typeface="Courier New" pitchFamily="49" charset="0"/>
              </a:rPr>
              <a:t>;</a:t>
            </a:r>
            <a:endParaRPr sz="200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object 10"/>
          <p:cNvSpPr txBox="1">
            <a:spLocks noGrp="1"/>
          </p:cNvSpPr>
          <p:nvPr>
            <p:ph type="ftr" sz="quarter" idx="5"/>
          </p:nvPr>
        </p:nvSpPr>
        <p:spPr>
          <a:xfrm>
            <a:off x="166826" y="6553200"/>
            <a:ext cx="2271573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 smtClean="0"/>
              <a:t>/</a:t>
            </a:r>
            <a:r>
              <a:rPr lang="en-US" spc="-15" dirty="0" smtClean="0"/>
              <a:t>D</a:t>
            </a:r>
            <a:r>
              <a:rPr spc="-15" dirty="0" smtClean="0"/>
              <a:t>e</a:t>
            </a:r>
            <a:r>
              <a:rPr spc="-10" dirty="0" smtClean="0"/>
              <a:t>p</a:t>
            </a:r>
            <a:r>
              <a:rPr spc="-15" dirty="0" smtClean="0"/>
              <a:t>a</a:t>
            </a:r>
            <a:r>
              <a:rPr spc="-5" dirty="0" smtClean="0"/>
              <a:t>rt</a:t>
            </a:r>
            <a:r>
              <a:rPr spc="5" dirty="0" smtClean="0"/>
              <a:t>m</a:t>
            </a:r>
            <a:r>
              <a:rPr spc="-10" dirty="0" smtClean="0"/>
              <a:t>e</a:t>
            </a:r>
            <a:r>
              <a:rPr spc="-15" dirty="0" smtClean="0"/>
              <a:t>n</a:t>
            </a:r>
            <a:r>
              <a:rPr spc="-5" dirty="0" smtClean="0"/>
              <a:t>t</a:t>
            </a:r>
            <a:r>
              <a:rPr lang="en-US" spc="-5" dirty="0" smtClean="0"/>
              <a:t> of industrial design</a:t>
            </a:r>
            <a:endParaRPr spc="-5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Ex</a:t>
            </a:r>
            <a:r>
              <a:rPr spc="-15" dirty="0"/>
              <a:t>a</a:t>
            </a:r>
            <a:r>
              <a:rPr dirty="0"/>
              <a:t>mple</a:t>
            </a:r>
            <a:r>
              <a:rPr spc="-30" dirty="0"/>
              <a:t> </a:t>
            </a:r>
            <a:r>
              <a:rPr dirty="0"/>
              <a:t>…</a:t>
            </a:r>
          </a:p>
        </p:txBody>
      </p:sp>
      <p:sp>
        <p:nvSpPr>
          <p:cNvPr id="9" name="object 9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15-11-2012</a:t>
            </a:r>
          </a:p>
        </p:txBody>
      </p:sp>
      <p:sp>
        <p:nvSpPr>
          <p:cNvPr id="10" name="object 1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PAGE</a:t>
            </a:r>
            <a:r>
              <a:rPr spc="-20" dirty="0"/>
              <a:t> </a:t>
            </a:r>
            <a:r>
              <a:rPr dirty="0"/>
              <a:t>24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98728" y="1637950"/>
            <a:ext cx="3545840" cy="16478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0670" indent="-267970">
              <a:lnSpc>
                <a:spcPct val="100000"/>
              </a:lnSpc>
              <a:buClr>
                <a:srgbClr val="00ADEE"/>
              </a:buClr>
              <a:buFont typeface="Arial"/>
              <a:buChar char="•"/>
              <a:tabLst>
                <a:tab pos="281305" algn="l"/>
              </a:tabLst>
            </a:pP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go</a:t>
            </a:r>
            <a:r>
              <a:rPr sz="2400" b="1" spc="-25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to me</a:t>
            </a:r>
            <a:r>
              <a:rPr sz="2400" b="1" spc="-10" dirty="0">
                <a:solidFill>
                  <a:srgbClr val="0F0F73"/>
                </a:solidFill>
                <a:latin typeface="Arial"/>
                <a:cs typeface="Arial"/>
              </a:rPr>
              <a:t>n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u: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Clr>
                <a:srgbClr val="00ADEE"/>
              </a:buClr>
              <a:buFont typeface="Arial"/>
              <a:buChar char="•"/>
            </a:pPr>
            <a:endParaRPr sz="3500">
              <a:latin typeface="Times New Roman"/>
              <a:cs typeface="Times New Roman"/>
            </a:endParaRPr>
          </a:p>
          <a:p>
            <a:pPr marL="280670" indent="-267970">
              <a:lnSpc>
                <a:spcPct val="100000"/>
              </a:lnSpc>
              <a:buClr>
                <a:srgbClr val="00ADEE"/>
              </a:buClr>
              <a:buFont typeface="Arial"/>
              <a:buChar char="•"/>
              <a:tabLst>
                <a:tab pos="281305" algn="l"/>
              </a:tabLst>
            </a:pP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E</a:t>
            </a:r>
            <a:r>
              <a:rPr sz="2400" b="1" spc="-10" dirty="0">
                <a:solidFill>
                  <a:srgbClr val="0F0F73"/>
                </a:solidFill>
                <a:latin typeface="Arial"/>
                <a:cs typeface="Arial"/>
              </a:rPr>
              <a:t>x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ample|Ba</a:t>
            </a:r>
            <a:r>
              <a:rPr sz="2400" b="1" spc="-10" dirty="0">
                <a:solidFill>
                  <a:srgbClr val="0F0F73"/>
                </a:solidFill>
                <a:latin typeface="Arial"/>
                <a:cs typeface="Arial"/>
              </a:rPr>
              <a:t>s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ics|Form|</a:t>
            </a:r>
            <a:endParaRPr sz="2400">
              <a:latin typeface="Arial"/>
              <a:cs typeface="Arial"/>
            </a:endParaRPr>
          </a:p>
          <a:p>
            <a:pPr marL="280670" indent="-267970">
              <a:lnSpc>
                <a:spcPct val="100000"/>
              </a:lnSpc>
              <a:spcBef>
                <a:spcPts val="575"/>
              </a:spcBef>
              <a:buClr>
                <a:srgbClr val="00ADEE"/>
              </a:buClr>
              <a:buFont typeface="Arial"/>
              <a:buChar char="•"/>
              <a:tabLst>
                <a:tab pos="281305" algn="l"/>
              </a:tabLst>
            </a:pP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run:</a:t>
            </a:r>
            <a:r>
              <a:rPr sz="2400" b="1" spc="-20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400" b="1" u="heavy" dirty="0">
                <a:solidFill>
                  <a:srgbClr val="0F0F73"/>
                </a:solidFill>
                <a:latin typeface="Arial"/>
                <a:cs typeface="Arial"/>
              </a:rPr>
              <a:t>PointsLines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98728" y="4272057"/>
            <a:ext cx="4440555" cy="330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0670" indent="-267970">
              <a:lnSpc>
                <a:spcPct val="100000"/>
              </a:lnSpc>
              <a:buClr>
                <a:srgbClr val="00ADEE"/>
              </a:buClr>
              <a:buFont typeface="Arial"/>
              <a:buChar char="•"/>
              <a:tabLst>
                <a:tab pos="281305" algn="l"/>
              </a:tabLst>
            </a:pPr>
            <a:r>
              <a:rPr sz="2400" b="1" spc="25" dirty="0">
                <a:solidFill>
                  <a:srgbClr val="0F0F73"/>
                </a:solidFill>
                <a:latin typeface="Arial"/>
                <a:cs typeface="Arial"/>
              </a:rPr>
              <a:t>w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hat</a:t>
            </a:r>
            <a:r>
              <a:rPr sz="2400" b="1" spc="-60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is </a:t>
            </a:r>
            <a:r>
              <a:rPr sz="2400" b="1" spc="-10" dirty="0">
                <a:solidFill>
                  <a:srgbClr val="0F0F73"/>
                </a:solidFill>
                <a:latin typeface="Arial"/>
                <a:cs typeface="Arial"/>
              </a:rPr>
              <a:t>s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emantics</a:t>
            </a:r>
            <a:r>
              <a:rPr sz="2400" b="1" spc="10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(mea</a:t>
            </a:r>
            <a:r>
              <a:rPr sz="2400" b="1" spc="-10" dirty="0">
                <a:solidFill>
                  <a:srgbClr val="0F0F73"/>
                </a:solidFill>
                <a:latin typeface="Arial"/>
                <a:cs typeface="Arial"/>
              </a:rPr>
              <a:t>n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ing)</a:t>
            </a:r>
            <a:endParaRPr sz="2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98728" y="4710969"/>
            <a:ext cx="132715" cy="7696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dirty="0">
                <a:solidFill>
                  <a:srgbClr val="00ADEE"/>
                </a:solidFill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80"/>
              </a:spcBef>
            </a:pPr>
            <a:r>
              <a:rPr sz="2400" dirty="0">
                <a:solidFill>
                  <a:srgbClr val="00ADEE"/>
                </a:solidFill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223386" y="4710969"/>
            <a:ext cx="4549014" cy="3693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651510" algn="l"/>
                <a:tab pos="2868930" algn="l"/>
              </a:tabLst>
            </a:pP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of</a:t>
            </a:r>
            <a:r>
              <a:rPr sz="2400" b="1" spc="-20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:	</a:t>
            </a:r>
            <a:r>
              <a:rPr sz="2400" b="1" dirty="0">
                <a:solidFill>
                  <a:srgbClr val="0F0F73"/>
                </a:solidFill>
                <a:latin typeface="Courier New" pitchFamily="49" charset="0"/>
                <a:cs typeface="Courier New" pitchFamily="49" charset="0"/>
              </a:rPr>
              <a:t>st</a:t>
            </a:r>
            <a:r>
              <a:rPr sz="2400" b="1" spc="5" dirty="0">
                <a:solidFill>
                  <a:srgbClr val="0F0F73"/>
                </a:solidFill>
                <a:latin typeface="Courier New" pitchFamily="49" charset="0"/>
                <a:cs typeface="Courier New" pitchFamily="49" charset="0"/>
              </a:rPr>
              <a:t>r</a:t>
            </a:r>
            <a:r>
              <a:rPr sz="2400" b="1" dirty="0">
                <a:solidFill>
                  <a:srgbClr val="0F0F73"/>
                </a:solidFill>
                <a:latin typeface="Courier New" pitchFamily="49" charset="0"/>
                <a:cs typeface="Courier New" pitchFamily="49" charset="0"/>
              </a:rPr>
              <a:t>ok</a:t>
            </a:r>
            <a:r>
              <a:rPr sz="2400" b="1" spc="-10" dirty="0">
                <a:solidFill>
                  <a:srgbClr val="0F0F73"/>
                </a:solidFill>
                <a:latin typeface="Courier New" pitchFamily="49" charset="0"/>
                <a:cs typeface="Courier New" pitchFamily="49" charset="0"/>
              </a:rPr>
              <a:t>e</a:t>
            </a:r>
            <a:r>
              <a:rPr sz="2400" b="1" dirty="0">
                <a:solidFill>
                  <a:srgbClr val="0F0F73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sz="2400" b="1" spc="5" dirty="0">
                <a:solidFill>
                  <a:srgbClr val="0F0F73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sz="2400" b="1" dirty="0">
                <a:solidFill>
                  <a:srgbClr val="0F0F73"/>
                </a:solidFill>
                <a:latin typeface="Courier New" pitchFamily="49" charset="0"/>
                <a:cs typeface="Courier New" pitchFamily="49" charset="0"/>
              </a:rPr>
              <a:t>15</a:t>
            </a:r>
            <a:r>
              <a:rPr sz="2400" b="1" spc="-10" dirty="0">
                <a:solidFill>
                  <a:srgbClr val="0F0F73"/>
                </a:solidFill>
                <a:latin typeface="Courier New" pitchFamily="49" charset="0"/>
                <a:cs typeface="Courier New" pitchFamily="49" charset="0"/>
              </a:rPr>
              <a:t>3</a:t>
            </a:r>
            <a:r>
              <a:rPr sz="2400" b="1" dirty="0">
                <a:solidFill>
                  <a:srgbClr val="0F0F73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	?</a:t>
            </a:r>
            <a:endParaRPr sz="24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642486" y="5150015"/>
            <a:ext cx="3825114" cy="3693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365760" algn="l"/>
                <a:tab pos="2819400" algn="l"/>
              </a:tabLst>
            </a:pP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:	</a:t>
            </a:r>
            <a:r>
              <a:rPr sz="2400" b="1" dirty="0">
                <a:solidFill>
                  <a:srgbClr val="0F0F73"/>
                </a:solidFill>
                <a:latin typeface="Courier New" pitchFamily="49" charset="0"/>
                <a:cs typeface="Courier New" pitchFamily="49" charset="0"/>
              </a:rPr>
              <a:t>b</a:t>
            </a:r>
            <a:r>
              <a:rPr sz="2400" b="1" spc="-10" dirty="0">
                <a:solidFill>
                  <a:srgbClr val="0F0F73"/>
                </a:solidFill>
                <a:latin typeface="Courier New" pitchFamily="49" charset="0"/>
                <a:cs typeface="Courier New" pitchFamily="49" charset="0"/>
              </a:rPr>
              <a:t>a</a:t>
            </a:r>
            <a:r>
              <a:rPr sz="2400" b="1" dirty="0">
                <a:solidFill>
                  <a:srgbClr val="0F0F73"/>
                </a:solidFill>
                <a:latin typeface="Courier New" pitchFamily="49" charset="0"/>
                <a:cs typeface="Courier New" pitchFamily="49" charset="0"/>
              </a:rPr>
              <a:t>c</a:t>
            </a:r>
            <a:r>
              <a:rPr sz="2400" b="1" spc="-10" dirty="0">
                <a:solidFill>
                  <a:srgbClr val="0F0F73"/>
                </a:solidFill>
                <a:latin typeface="Courier New" pitchFamily="49" charset="0"/>
                <a:cs typeface="Courier New" pitchFamily="49" charset="0"/>
              </a:rPr>
              <a:t>k</a:t>
            </a:r>
            <a:r>
              <a:rPr sz="2400" b="1" dirty="0">
                <a:solidFill>
                  <a:srgbClr val="0F0F73"/>
                </a:solidFill>
                <a:latin typeface="Courier New" pitchFamily="49" charset="0"/>
                <a:cs typeface="Courier New" pitchFamily="49" charset="0"/>
              </a:rPr>
              <a:t>gro</a:t>
            </a:r>
            <a:r>
              <a:rPr sz="2400" b="1" spc="-10" dirty="0">
                <a:solidFill>
                  <a:srgbClr val="0F0F73"/>
                </a:solidFill>
                <a:latin typeface="Courier New" pitchFamily="49" charset="0"/>
                <a:cs typeface="Courier New" pitchFamily="49" charset="0"/>
              </a:rPr>
              <a:t>u</a:t>
            </a:r>
            <a:r>
              <a:rPr sz="2400" b="1" dirty="0">
                <a:solidFill>
                  <a:srgbClr val="0F0F73"/>
                </a:solidFill>
                <a:latin typeface="Courier New" pitchFamily="49" charset="0"/>
                <a:cs typeface="Courier New" pitchFamily="49" charset="0"/>
              </a:rPr>
              <a:t>n</a:t>
            </a:r>
            <a:r>
              <a:rPr sz="2400" b="1" spc="-10" dirty="0">
                <a:solidFill>
                  <a:srgbClr val="0F0F73"/>
                </a:solidFill>
                <a:latin typeface="Courier New" pitchFamily="49" charset="0"/>
                <a:cs typeface="Courier New" pitchFamily="49" charset="0"/>
              </a:rPr>
              <a:t>d</a:t>
            </a:r>
            <a:r>
              <a:rPr sz="2400" b="1" dirty="0">
                <a:solidFill>
                  <a:srgbClr val="0F0F73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sz="2400" b="1" spc="5" dirty="0">
                <a:solidFill>
                  <a:srgbClr val="0F0F73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sz="2400" b="1">
                <a:solidFill>
                  <a:srgbClr val="0F0F73"/>
                </a:solidFill>
                <a:latin typeface="Courier New" pitchFamily="49" charset="0"/>
                <a:cs typeface="Courier New" pitchFamily="49" charset="0"/>
              </a:rPr>
              <a:t>0</a:t>
            </a:r>
            <a:r>
              <a:rPr sz="2400" b="1" spc="-15">
                <a:solidFill>
                  <a:srgbClr val="0F0F73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sz="2400" b="1" smtClean="0">
                <a:solidFill>
                  <a:srgbClr val="0F0F73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sz="2400" b="1" smtClean="0">
                <a:solidFill>
                  <a:srgbClr val="0F0F73"/>
                </a:solidFill>
                <a:latin typeface="Arial"/>
                <a:cs typeface="Arial"/>
              </a:rPr>
              <a:t>?</a:t>
            </a:r>
            <a:endParaRPr sz="2400">
              <a:latin typeface="Arial"/>
              <a:cs typeface="Arial"/>
            </a:endParaRPr>
          </a:p>
        </p:txBody>
      </p:sp>
      <p:sp>
        <p:nvSpPr>
          <p:cNvPr id="11" name="object 10"/>
          <p:cNvSpPr txBox="1">
            <a:spLocks noGrp="1"/>
          </p:cNvSpPr>
          <p:nvPr>
            <p:ph type="ftr" sz="quarter" idx="5"/>
          </p:nvPr>
        </p:nvSpPr>
        <p:spPr>
          <a:xfrm>
            <a:off x="166826" y="6553200"/>
            <a:ext cx="2271573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 smtClean="0"/>
              <a:t>/</a:t>
            </a:r>
            <a:r>
              <a:rPr lang="en-US" spc="-15" dirty="0" smtClean="0"/>
              <a:t>D</a:t>
            </a:r>
            <a:r>
              <a:rPr spc="-15" dirty="0" smtClean="0"/>
              <a:t>e</a:t>
            </a:r>
            <a:r>
              <a:rPr spc="-10" dirty="0" smtClean="0"/>
              <a:t>p</a:t>
            </a:r>
            <a:r>
              <a:rPr spc="-15" dirty="0" smtClean="0"/>
              <a:t>a</a:t>
            </a:r>
            <a:r>
              <a:rPr spc="-5" dirty="0" smtClean="0"/>
              <a:t>rt</a:t>
            </a:r>
            <a:r>
              <a:rPr spc="5" dirty="0" smtClean="0"/>
              <a:t>m</a:t>
            </a:r>
            <a:r>
              <a:rPr spc="-10" dirty="0" smtClean="0"/>
              <a:t>e</a:t>
            </a:r>
            <a:r>
              <a:rPr spc="-15" dirty="0" smtClean="0"/>
              <a:t>n</a:t>
            </a:r>
            <a:r>
              <a:rPr spc="-5" dirty="0" smtClean="0"/>
              <a:t>t</a:t>
            </a:r>
            <a:r>
              <a:rPr lang="en-US" spc="-5" dirty="0" smtClean="0"/>
              <a:t> of industrial design</a:t>
            </a:r>
            <a:endParaRPr spc="-5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>
                <a:latin typeface="Arial"/>
                <a:cs typeface="Arial"/>
              </a:rPr>
              <a:t>Se</a:t>
            </a:r>
            <a:r>
              <a:rPr spc="-10" dirty="0">
                <a:latin typeface="Arial"/>
                <a:cs typeface="Arial"/>
              </a:rPr>
              <a:t>m</a:t>
            </a:r>
            <a:r>
              <a:rPr dirty="0">
                <a:latin typeface="Arial"/>
                <a:cs typeface="Arial"/>
              </a:rPr>
              <a:t>anti</a:t>
            </a:r>
            <a:r>
              <a:rPr spc="-15" dirty="0">
                <a:latin typeface="Arial"/>
                <a:cs typeface="Arial"/>
              </a:rPr>
              <a:t>c</a:t>
            </a:r>
            <a:r>
              <a:rPr dirty="0">
                <a:latin typeface="Arial"/>
                <a:cs typeface="Arial"/>
              </a:rPr>
              <a:t>s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15-11-2012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PAGE</a:t>
            </a:r>
            <a:r>
              <a:rPr spc="-20" dirty="0"/>
              <a:t> </a:t>
            </a:r>
            <a:r>
              <a:rPr dirty="0"/>
              <a:t>25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98728" y="1637950"/>
            <a:ext cx="8316672" cy="390876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0670" indent="-267970">
              <a:lnSpc>
                <a:spcPct val="100000"/>
              </a:lnSpc>
              <a:buClr>
                <a:srgbClr val="00ADEE"/>
              </a:buClr>
              <a:buFont typeface="Arial"/>
              <a:buChar char="•"/>
              <a:tabLst>
                <a:tab pos="281305" algn="l"/>
              </a:tabLst>
            </a:pP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To</a:t>
            </a:r>
            <a:r>
              <a:rPr sz="2400" b="1" spc="-25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f</a:t>
            </a:r>
            <a:r>
              <a:rPr sz="2400" b="1" spc="5" dirty="0">
                <a:solidFill>
                  <a:srgbClr val="0F0F73"/>
                </a:solidFill>
                <a:latin typeface="Arial"/>
                <a:cs typeface="Arial"/>
              </a:rPr>
              <a:t>i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nd</a:t>
            </a:r>
            <a:r>
              <a:rPr sz="2400" b="1" spc="-25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the</a:t>
            </a:r>
            <a:r>
              <a:rPr sz="2400" b="1" spc="-10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meaning</a:t>
            </a:r>
            <a:r>
              <a:rPr sz="2400" b="1" spc="-15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look</a:t>
            </a:r>
            <a:r>
              <a:rPr sz="2400" b="1" spc="-10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for the</a:t>
            </a:r>
            <a:r>
              <a:rPr sz="2400" b="1" spc="-10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(</a:t>
            </a:r>
            <a:r>
              <a:rPr sz="2400" b="1" spc="5" dirty="0">
                <a:solidFill>
                  <a:srgbClr val="0F0F73"/>
                </a:solidFill>
                <a:latin typeface="Arial"/>
                <a:cs typeface="Arial"/>
              </a:rPr>
              <a:t>i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nformal)</a:t>
            </a:r>
            <a:endParaRPr sz="2400" dirty="0">
              <a:latin typeface="Arial"/>
              <a:cs typeface="Arial"/>
            </a:endParaRPr>
          </a:p>
          <a:p>
            <a:pPr marL="280670">
              <a:lnSpc>
                <a:spcPct val="100000"/>
              </a:lnSpc>
            </a:pP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s</a:t>
            </a:r>
            <a:r>
              <a:rPr sz="2400" b="1" spc="-10" dirty="0">
                <a:solidFill>
                  <a:srgbClr val="0F0F73"/>
                </a:solidFill>
                <a:latin typeface="Arial"/>
                <a:cs typeface="Arial"/>
              </a:rPr>
              <a:t>p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e</a:t>
            </a:r>
            <a:r>
              <a:rPr sz="2400" b="1" spc="-10" dirty="0">
                <a:solidFill>
                  <a:srgbClr val="0F0F73"/>
                </a:solidFill>
                <a:latin typeface="Arial"/>
                <a:cs typeface="Arial"/>
              </a:rPr>
              <a:t>c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ifications</a:t>
            </a:r>
            <a:r>
              <a:rPr sz="2400" b="1" spc="-30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..</a:t>
            </a:r>
            <a:endParaRPr sz="2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7"/>
              </a:spcBef>
            </a:pPr>
            <a:endParaRPr sz="3500" dirty="0">
              <a:latin typeface="Times New Roman"/>
              <a:cs typeface="Times New Roman"/>
            </a:endParaRPr>
          </a:p>
          <a:p>
            <a:pPr marL="280670" indent="-267970">
              <a:lnSpc>
                <a:spcPct val="100000"/>
              </a:lnSpc>
              <a:buClr>
                <a:srgbClr val="00ADEE"/>
              </a:buClr>
              <a:buFont typeface="Arial"/>
              <a:buChar char="•"/>
              <a:tabLst>
                <a:tab pos="281305" algn="l"/>
                <a:tab pos="5452745" algn="l"/>
              </a:tabLst>
            </a:pPr>
            <a:r>
              <a:rPr lang="en-US" sz="2400" b="1" dirty="0" smtClean="0">
                <a:solidFill>
                  <a:srgbClr val="0F0F73"/>
                </a:solidFill>
                <a:latin typeface="Arial"/>
                <a:cs typeface="Arial"/>
              </a:rPr>
              <a:t>Select and right </a:t>
            </a:r>
            <a:r>
              <a:rPr sz="2400" b="1" dirty="0" smtClean="0">
                <a:solidFill>
                  <a:srgbClr val="0F0F73"/>
                </a:solidFill>
                <a:latin typeface="Arial"/>
                <a:cs typeface="Arial"/>
              </a:rPr>
              <a:t>cl</a:t>
            </a:r>
            <a:r>
              <a:rPr sz="2400" b="1" spc="5" dirty="0" smtClean="0">
                <a:solidFill>
                  <a:srgbClr val="0F0F73"/>
                </a:solidFill>
                <a:latin typeface="Arial"/>
                <a:cs typeface="Arial"/>
              </a:rPr>
              <a:t>i</a:t>
            </a:r>
            <a:r>
              <a:rPr sz="2400" b="1" dirty="0" smtClean="0">
                <a:solidFill>
                  <a:srgbClr val="0F0F73"/>
                </a:solidFill>
                <a:latin typeface="Arial"/>
                <a:cs typeface="Arial"/>
              </a:rPr>
              <a:t>ck</a:t>
            </a:r>
            <a:r>
              <a:rPr sz="2400" b="1" spc="-40" dirty="0" smtClean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on</a:t>
            </a:r>
            <a:r>
              <a:rPr sz="2400" b="1" spc="-15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“</a:t>
            </a:r>
            <a:r>
              <a:rPr sz="2400" b="1" dirty="0">
                <a:solidFill>
                  <a:srgbClr val="0F0F73"/>
                </a:solidFill>
                <a:latin typeface="Courier New" pitchFamily="49" charset="0"/>
                <a:cs typeface="Courier New" pitchFamily="49" charset="0"/>
              </a:rPr>
              <a:t>stroke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” to</a:t>
            </a:r>
            <a:r>
              <a:rPr sz="2400" b="1" spc="-10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f</a:t>
            </a:r>
            <a:r>
              <a:rPr sz="2400" b="1" spc="5" dirty="0">
                <a:solidFill>
                  <a:srgbClr val="0F0F73"/>
                </a:solidFill>
                <a:latin typeface="Arial"/>
                <a:cs typeface="Arial"/>
              </a:rPr>
              <a:t>i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nd</a:t>
            </a:r>
            <a:r>
              <a:rPr sz="2400" b="1" spc="-25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out	…</a:t>
            </a:r>
            <a:endParaRPr sz="2400" dirty="0">
              <a:latin typeface="Arial"/>
              <a:cs typeface="Arial"/>
            </a:endParaRPr>
          </a:p>
          <a:p>
            <a:pPr marL="280670" indent="-267970">
              <a:lnSpc>
                <a:spcPct val="100000"/>
              </a:lnSpc>
              <a:spcBef>
                <a:spcPts val="575"/>
              </a:spcBef>
              <a:buClr>
                <a:srgbClr val="00ADEE"/>
              </a:buClr>
              <a:buFont typeface="Arial"/>
              <a:buChar char="•"/>
              <a:tabLst>
                <a:tab pos="281305" algn="l"/>
              </a:tabLst>
            </a:pP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ch</a:t>
            </a:r>
            <a:r>
              <a:rPr sz="2400" b="1" spc="-10" dirty="0">
                <a:solidFill>
                  <a:srgbClr val="0F0F73"/>
                </a:solidFill>
                <a:latin typeface="Arial"/>
                <a:cs typeface="Arial"/>
              </a:rPr>
              <a:t>o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ose</a:t>
            </a:r>
            <a:r>
              <a:rPr sz="2400" b="1" spc="-10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:</a:t>
            </a:r>
            <a:r>
              <a:rPr sz="2400" b="1" spc="-10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f</a:t>
            </a:r>
            <a:r>
              <a:rPr sz="2400" b="1" spc="5" dirty="0">
                <a:solidFill>
                  <a:srgbClr val="0F0F73"/>
                </a:solidFill>
                <a:latin typeface="Arial"/>
                <a:cs typeface="Arial"/>
              </a:rPr>
              <a:t>i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nd</a:t>
            </a:r>
            <a:r>
              <a:rPr sz="2400" b="1" spc="-25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in</a:t>
            </a:r>
            <a:r>
              <a:rPr sz="2400" b="1" spc="-20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reference</a:t>
            </a:r>
            <a:endParaRPr sz="2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9"/>
              </a:spcBef>
              <a:buClr>
                <a:srgbClr val="00ADEE"/>
              </a:buClr>
              <a:buFont typeface="Arial"/>
              <a:buChar char="•"/>
            </a:pPr>
            <a:endParaRPr sz="3500" dirty="0">
              <a:latin typeface="Times New Roman"/>
              <a:cs typeface="Times New Roman"/>
            </a:endParaRPr>
          </a:p>
          <a:p>
            <a:pPr marL="280670" indent="-267970">
              <a:lnSpc>
                <a:spcPct val="100000"/>
              </a:lnSpc>
              <a:buClr>
                <a:srgbClr val="00ADEE"/>
              </a:buClr>
              <a:buFont typeface="Arial"/>
              <a:buChar char="•"/>
              <a:tabLst>
                <a:tab pos="281305" algn="l"/>
              </a:tabLst>
            </a:pPr>
            <a:r>
              <a:rPr lang="en-US" sz="2400" b="1" dirty="0" smtClean="0">
                <a:solidFill>
                  <a:srgbClr val="0F0F73"/>
                </a:solidFill>
                <a:latin typeface="Arial"/>
                <a:cs typeface="Arial"/>
              </a:rPr>
              <a:t>Idem </a:t>
            </a:r>
            <a:r>
              <a:rPr sz="2400" b="1" dirty="0" smtClean="0">
                <a:solidFill>
                  <a:srgbClr val="0F0F73"/>
                </a:solidFill>
                <a:latin typeface="Arial"/>
                <a:cs typeface="Arial"/>
              </a:rPr>
              <a:t>on</a:t>
            </a:r>
            <a:r>
              <a:rPr sz="2400" b="1" spc="-15" dirty="0" smtClean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“</a:t>
            </a:r>
            <a:r>
              <a:rPr sz="2400" b="1" dirty="0">
                <a:solidFill>
                  <a:srgbClr val="0F0F73"/>
                </a:solidFill>
                <a:latin typeface="Courier New" pitchFamily="49" charset="0"/>
                <a:cs typeface="Courier New" pitchFamily="49" charset="0"/>
              </a:rPr>
              <a:t>ba</a:t>
            </a:r>
            <a:r>
              <a:rPr sz="2400" b="1" spc="-10" dirty="0">
                <a:solidFill>
                  <a:srgbClr val="0F0F73"/>
                </a:solidFill>
                <a:latin typeface="Courier New" pitchFamily="49" charset="0"/>
                <a:cs typeface="Courier New" pitchFamily="49" charset="0"/>
              </a:rPr>
              <a:t>c</a:t>
            </a:r>
            <a:r>
              <a:rPr sz="2400" b="1" dirty="0">
                <a:solidFill>
                  <a:srgbClr val="0F0F73"/>
                </a:solidFill>
                <a:latin typeface="Courier New" pitchFamily="49" charset="0"/>
                <a:cs typeface="Courier New" pitchFamily="49" charset="0"/>
              </a:rPr>
              <a:t>kgro</a:t>
            </a:r>
            <a:r>
              <a:rPr sz="2400" b="1" spc="-10" dirty="0">
                <a:solidFill>
                  <a:srgbClr val="0F0F73"/>
                </a:solidFill>
                <a:latin typeface="Courier New" pitchFamily="49" charset="0"/>
                <a:cs typeface="Courier New" pitchFamily="49" charset="0"/>
              </a:rPr>
              <a:t>u</a:t>
            </a:r>
            <a:r>
              <a:rPr sz="2400" b="1" dirty="0">
                <a:solidFill>
                  <a:srgbClr val="0F0F73"/>
                </a:solidFill>
                <a:latin typeface="Courier New" pitchFamily="49" charset="0"/>
                <a:cs typeface="Courier New" pitchFamily="49" charset="0"/>
              </a:rPr>
              <a:t>nd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” to find</a:t>
            </a:r>
            <a:r>
              <a:rPr sz="2400" b="1" spc="-20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out</a:t>
            </a:r>
            <a:r>
              <a:rPr sz="2400" b="1" spc="-20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…</a:t>
            </a:r>
            <a:endParaRPr sz="2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Clr>
                <a:srgbClr val="00ADEE"/>
              </a:buClr>
              <a:buFont typeface="Arial"/>
              <a:buChar char="•"/>
            </a:pPr>
            <a:endParaRPr sz="3500" dirty="0">
              <a:latin typeface="Times New Roman"/>
              <a:cs typeface="Times New Roman"/>
            </a:endParaRPr>
          </a:p>
          <a:p>
            <a:pPr marL="280670" indent="-267970">
              <a:lnSpc>
                <a:spcPct val="100000"/>
              </a:lnSpc>
              <a:buClr>
                <a:srgbClr val="00ADEE"/>
              </a:buClr>
              <a:buFont typeface="Arial"/>
              <a:buChar char="•"/>
              <a:tabLst>
                <a:tab pos="281305" algn="l"/>
              </a:tabLst>
            </a:pP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the</a:t>
            </a:r>
            <a:r>
              <a:rPr sz="2400" b="1" spc="-10" dirty="0">
                <a:solidFill>
                  <a:srgbClr val="0F0F73"/>
                </a:solidFill>
                <a:latin typeface="Arial"/>
                <a:cs typeface="Arial"/>
              </a:rPr>
              <a:t>s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e</a:t>
            </a:r>
            <a:r>
              <a:rPr sz="2400" b="1" spc="-15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c</a:t>
            </a:r>
            <a:r>
              <a:rPr sz="2400" b="1" spc="-10" dirty="0">
                <a:solidFill>
                  <a:srgbClr val="0F0F73"/>
                </a:solidFill>
                <a:latin typeface="Arial"/>
                <a:cs typeface="Arial"/>
              </a:rPr>
              <a:t>o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mman</a:t>
            </a:r>
            <a:r>
              <a:rPr sz="2400" b="1" spc="-15" dirty="0">
                <a:solidFill>
                  <a:srgbClr val="0F0F73"/>
                </a:solidFill>
                <a:latin typeface="Arial"/>
                <a:cs typeface="Arial"/>
              </a:rPr>
              <a:t>d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s</a:t>
            </a:r>
            <a:r>
              <a:rPr sz="2400" b="1" spc="15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400" b="1" u="heavy" dirty="0">
                <a:solidFill>
                  <a:srgbClr val="0F0F73"/>
                </a:solidFill>
                <a:latin typeface="Arial"/>
                <a:cs typeface="Arial"/>
              </a:rPr>
              <a:t>s</a:t>
            </a:r>
            <a:r>
              <a:rPr sz="2400" b="1" u="heavy" spc="-10" dirty="0">
                <a:solidFill>
                  <a:srgbClr val="0F0F73"/>
                </a:solidFill>
                <a:latin typeface="Arial"/>
                <a:cs typeface="Arial"/>
              </a:rPr>
              <a:t>p</a:t>
            </a:r>
            <a:r>
              <a:rPr sz="2400" b="1" u="heavy" dirty="0">
                <a:solidFill>
                  <a:srgbClr val="0F0F73"/>
                </a:solidFill>
                <a:latin typeface="Arial"/>
                <a:cs typeface="Arial"/>
              </a:rPr>
              <a:t>e</a:t>
            </a:r>
            <a:r>
              <a:rPr sz="2400" b="1" u="heavy" spc="-10" dirty="0">
                <a:solidFill>
                  <a:srgbClr val="0F0F73"/>
                </a:solidFill>
                <a:latin typeface="Arial"/>
                <a:cs typeface="Arial"/>
              </a:rPr>
              <a:t>c</a:t>
            </a:r>
            <a:r>
              <a:rPr sz="2400" b="1" u="heavy" dirty="0">
                <a:solidFill>
                  <a:srgbClr val="0F0F73"/>
                </a:solidFill>
                <a:latin typeface="Arial"/>
                <a:cs typeface="Arial"/>
              </a:rPr>
              <a:t>ify</a:t>
            </a:r>
            <a:r>
              <a:rPr sz="2400" b="1" u="heavy" spc="-15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400" b="1" u="heavy" dirty="0">
                <a:solidFill>
                  <a:srgbClr val="0F0F73"/>
                </a:solidFill>
                <a:latin typeface="Arial"/>
                <a:cs typeface="Arial"/>
              </a:rPr>
              <a:t>dra</a:t>
            </a:r>
            <a:r>
              <a:rPr sz="2400" b="1" u="heavy" spc="15" dirty="0">
                <a:solidFill>
                  <a:srgbClr val="0F0F73"/>
                </a:solidFill>
                <a:latin typeface="Arial"/>
                <a:cs typeface="Arial"/>
              </a:rPr>
              <a:t>w</a:t>
            </a:r>
            <a:r>
              <a:rPr sz="2400" b="1" u="heavy" dirty="0">
                <a:solidFill>
                  <a:srgbClr val="0F0F73"/>
                </a:solidFill>
                <a:latin typeface="Arial"/>
                <a:cs typeface="Arial"/>
              </a:rPr>
              <a:t>ing</a:t>
            </a:r>
            <a:r>
              <a:rPr sz="2400" b="1" u="heavy" spc="-50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400" b="1" u="heavy" dirty="0">
                <a:solidFill>
                  <a:srgbClr val="0F0F73"/>
                </a:solidFill>
                <a:latin typeface="Arial"/>
                <a:cs typeface="Arial"/>
              </a:rPr>
              <a:t>p</a:t>
            </a:r>
            <a:r>
              <a:rPr sz="2400" b="1" u="heavy" spc="-10" dirty="0">
                <a:solidFill>
                  <a:srgbClr val="0F0F73"/>
                </a:solidFill>
                <a:latin typeface="Arial"/>
                <a:cs typeface="Arial"/>
              </a:rPr>
              <a:t>a</a:t>
            </a:r>
            <a:r>
              <a:rPr sz="2400" b="1" u="heavy" dirty="0">
                <a:solidFill>
                  <a:srgbClr val="0F0F73"/>
                </a:solidFill>
                <a:latin typeface="Arial"/>
                <a:cs typeface="Arial"/>
              </a:rPr>
              <a:t>rameters</a:t>
            </a:r>
            <a:endParaRPr sz="2400" dirty="0">
              <a:latin typeface="Arial"/>
              <a:cs typeface="Arial"/>
            </a:endParaRPr>
          </a:p>
        </p:txBody>
      </p:sp>
      <p:sp>
        <p:nvSpPr>
          <p:cNvPr id="7" name="object 10"/>
          <p:cNvSpPr txBox="1">
            <a:spLocks noGrp="1"/>
          </p:cNvSpPr>
          <p:nvPr>
            <p:ph type="ftr" sz="quarter" idx="5"/>
          </p:nvPr>
        </p:nvSpPr>
        <p:spPr>
          <a:xfrm>
            <a:off x="166826" y="6553200"/>
            <a:ext cx="2271573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 smtClean="0"/>
              <a:t>/</a:t>
            </a:r>
            <a:r>
              <a:rPr lang="en-US" spc="-15" dirty="0" smtClean="0"/>
              <a:t>D</a:t>
            </a:r>
            <a:r>
              <a:rPr spc="-15" dirty="0" smtClean="0"/>
              <a:t>e</a:t>
            </a:r>
            <a:r>
              <a:rPr spc="-10" dirty="0" smtClean="0"/>
              <a:t>p</a:t>
            </a:r>
            <a:r>
              <a:rPr spc="-15" dirty="0" smtClean="0"/>
              <a:t>a</a:t>
            </a:r>
            <a:r>
              <a:rPr spc="-5" dirty="0" smtClean="0"/>
              <a:t>rt</a:t>
            </a:r>
            <a:r>
              <a:rPr spc="5" dirty="0" smtClean="0"/>
              <a:t>m</a:t>
            </a:r>
            <a:r>
              <a:rPr spc="-10" dirty="0" smtClean="0"/>
              <a:t>e</a:t>
            </a:r>
            <a:r>
              <a:rPr spc="-15" dirty="0" smtClean="0"/>
              <a:t>n</a:t>
            </a:r>
            <a:r>
              <a:rPr spc="-5" dirty="0" smtClean="0"/>
              <a:t>t</a:t>
            </a:r>
            <a:r>
              <a:rPr lang="en-US" spc="-5" dirty="0" smtClean="0"/>
              <a:t> of industrial design</a:t>
            </a:r>
            <a:endParaRPr spc="-5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Spe</a:t>
            </a:r>
            <a:r>
              <a:rPr spc="-15" dirty="0"/>
              <a:t>c</a:t>
            </a:r>
            <a:r>
              <a:rPr dirty="0"/>
              <a:t>ify</a:t>
            </a:r>
            <a:r>
              <a:rPr spc="-35" dirty="0"/>
              <a:t> </a:t>
            </a:r>
            <a:r>
              <a:rPr dirty="0"/>
              <a:t>drawing</a:t>
            </a:r>
            <a:r>
              <a:rPr spc="-35" dirty="0"/>
              <a:t> </a:t>
            </a:r>
            <a:r>
              <a:rPr dirty="0"/>
              <a:t>par</a:t>
            </a:r>
            <a:r>
              <a:rPr spc="-10" dirty="0"/>
              <a:t>a</a:t>
            </a:r>
            <a:r>
              <a:rPr dirty="0"/>
              <a:t>m</a:t>
            </a:r>
            <a:r>
              <a:rPr spc="-10" dirty="0"/>
              <a:t>e</a:t>
            </a:r>
            <a:r>
              <a:rPr dirty="0"/>
              <a:t>ters</a:t>
            </a:r>
            <a:r>
              <a:rPr spc="-25" dirty="0"/>
              <a:t> </a:t>
            </a:r>
            <a:r>
              <a:rPr dirty="0"/>
              <a:t>…</a:t>
            </a:r>
          </a:p>
        </p:txBody>
      </p:sp>
      <p:sp>
        <p:nvSpPr>
          <p:cNvPr id="10" name="object 10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15-11-2012</a:t>
            </a:r>
          </a:p>
        </p:txBody>
      </p:sp>
      <p:sp>
        <p:nvSpPr>
          <p:cNvPr id="11" name="object 11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PAGE</a:t>
            </a:r>
            <a:r>
              <a:rPr spc="-20" dirty="0"/>
              <a:t> </a:t>
            </a:r>
            <a:r>
              <a:rPr dirty="0"/>
              <a:t>26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98728" y="2003844"/>
            <a:ext cx="2677872" cy="3693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0670" indent="-267970">
              <a:lnSpc>
                <a:spcPct val="100000"/>
              </a:lnSpc>
              <a:buClr>
                <a:srgbClr val="00ADEE"/>
              </a:buClr>
              <a:buFont typeface="Arial"/>
              <a:buChar char="•"/>
              <a:tabLst>
                <a:tab pos="281305" algn="l"/>
              </a:tabLst>
            </a:pPr>
            <a:r>
              <a:rPr sz="2400" b="1">
                <a:solidFill>
                  <a:srgbClr val="0F0F73"/>
                </a:solidFill>
                <a:latin typeface="Courier New" pitchFamily="49" charset="0"/>
                <a:cs typeface="Courier New" pitchFamily="49" charset="0"/>
              </a:rPr>
              <a:t>strok</a:t>
            </a:r>
            <a:r>
              <a:rPr sz="2400" b="1" spc="-10">
                <a:solidFill>
                  <a:srgbClr val="0F0F73"/>
                </a:solidFill>
                <a:latin typeface="Courier New" pitchFamily="49" charset="0"/>
                <a:cs typeface="Courier New" pitchFamily="49" charset="0"/>
              </a:rPr>
              <a:t>e</a:t>
            </a:r>
            <a:r>
              <a:rPr sz="2400" b="1">
                <a:solidFill>
                  <a:srgbClr val="0F0F73"/>
                </a:solidFill>
                <a:latin typeface="Courier New" pitchFamily="49" charset="0"/>
                <a:cs typeface="Courier New" pitchFamily="49" charset="0"/>
              </a:rPr>
              <a:t>(255</a:t>
            </a:r>
            <a:r>
              <a:rPr sz="2400" b="1" smtClean="0">
                <a:solidFill>
                  <a:srgbClr val="0F0F73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2400" b="1" dirty="0" smtClean="0">
                <a:solidFill>
                  <a:srgbClr val="0F0F73"/>
                </a:solidFill>
                <a:latin typeface="Courier New" pitchFamily="49" charset="0"/>
                <a:cs typeface="Courier New" pitchFamily="49" charset="0"/>
              </a:rPr>
              <a:t>;</a:t>
            </a:r>
            <a:endParaRPr sz="24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670935" y="1981200"/>
            <a:ext cx="5320665" cy="110799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tabLst>
                <a:tab pos="3192145" algn="l"/>
              </a:tabLst>
            </a:pP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255</a:t>
            </a:r>
            <a:r>
              <a:rPr sz="2400" b="1" spc="-15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= </a:t>
            </a:r>
            <a:r>
              <a:rPr sz="2400" b="1" spc="15" dirty="0" smtClean="0">
                <a:solidFill>
                  <a:srgbClr val="0F0F73"/>
                </a:solidFill>
                <a:latin typeface="Arial"/>
                <a:cs typeface="Arial"/>
              </a:rPr>
              <a:t>w</a:t>
            </a:r>
            <a:r>
              <a:rPr sz="2400" b="1" dirty="0" smtClean="0">
                <a:solidFill>
                  <a:srgbClr val="0F0F73"/>
                </a:solidFill>
                <a:latin typeface="Arial"/>
                <a:cs typeface="Arial"/>
              </a:rPr>
              <a:t>hite</a:t>
            </a:r>
            <a:r>
              <a:rPr lang="en-US" sz="2400" b="1" dirty="0" smtClean="0">
                <a:solidFill>
                  <a:srgbClr val="0F0F73"/>
                </a:solidFill>
                <a:latin typeface="Arial"/>
                <a:cs typeface="Arial"/>
              </a:rPr>
              <a:t>,</a:t>
            </a:r>
            <a:r>
              <a:rPr sz="2400" b="1" spc="-45" dirty="0" smtClean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0 =</a:t>
            </a:r>
            <a:r>
              <a:rPr sz="2400" b="1" spc="-20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black	in</a:t>
            </a:r>
            <a:r>
              <a:rPr sz="2400" b="1" spc="-15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400" b="1">
                <a:solidFill>
                  <a:srgbClr val="0F0F73"/>
                </a:solidFill>
                <a:latin typeface="Arial"/>
                <a:cs typeface="Arial"/>
              </a:rPr>
              <a:t>b</a:t>
            </a:r>
            <a:r>
              <a:rPr sz="2400" b="1" spc="-10">
                <a:solidFill>
                  <a:srgbClr val="0F0F73"/>
                </a:solidFill>
                <a:latin typeface="Arial"/>
                <a:cs typeface="Arial"/>
              </a:rPr>
              <a:t>e</a:t>
            </a:r>
            <a:r>
              <a:rPr sz="2400" b="1">
                <a:solidFill>
                  <a:srgbClr val="0F0F73"/>
                </a:solidFill>
                <a:latin typeface="Arial"/>
                <a:cs typeface="Arial"/>
              </a:rPr>
              <a:t>t</a:t>
            </a:r>
            <a:r>
              <a:rPr sz="2400" b="1" spc="25">
                <a:solidFill>
                  <a:srgbClr val="0F0F73"/>
                </a:solidFill>
                <a:latin typeface="Arial"/>
                <a:cs typeface="Arial"/>
              </a:rPr>
              <a:t>w</a:t>
            </a:r>
            <a:r>
              <a:rPr sz="2400" b="1">
                <a:solidFill>
                  <a:srgbClr val="0F0F73"/>
                </a:solidFill>
                <a:latin typeface="Arial"/>
                <a:cs typeface="Arial"/>
              </a:rPr>
              <a:t>e</a:t>
            </a:r>
            <a:r>
              <a:rPr sz="2400" b="1" spc="-10">
                <a:solidFill>
                  <a:srgbClr val="0F0F73"/>
                </a:solidFill>
                <a:latin typeface="Arial"/>
                <a:cs typeface="Arial"/>
              </a:rPr>
              <a:t>e</a:t>
            </a:r>
            <a:r>
              <a:rPr sz="2400" b="1">
                <a:solidFill>
                  <a:srgbClr val="0F0F73"/>
                </a:solidFill>
                <a:latin typeface="Arial"/>
                <a:cs typeface="Arial"/>
              </a:rPr>
              <a:t>n</a:t>
            </a:r>
            <a:r>
              <a:rPr sz="2400" b="1" spc="-4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400" b="1" smtClean="0">
                <a:solidFill>
                  <a:srgbClr val="0F0F73"/>
                </a:solidFill>
                <a:latin typeface="Arial"/>
                <a:cs typeface="Arial"/>
              </a:rPr>
              <a:t>are</a:t>
            </a:r>
            <a:r>
              <a:rPr lang="nl-NL" sz="2400" b="1" smtClean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lang="en-US" sz="2400" b="1" smtClean="0">
                <a:solidFill>
                  <a:srgbClr val="0F0F73"/>
                </a:solidFill>
                <a:latin typeface="Arial"/>
                <a:cs typeface="Arial"/>
              </a:rPr>
              <a:t>sh</a:t>
            </a:r>
            <a:r>
              <a:rPr lang="en-US" sz="2400" b="1" spc="-10" smtClean="0">
                <a:solidFill>
                  <a:srgbClr val="0F0F73"/>
                </a:solidFill>
                <a:latin typeface="Arial"/>
                <a:cs typeface="Arial"/>
              </a:rPr>
              <a:t>a</a:t>
            </a:r>
            <a:r>
              <a:rPr lang="en-US" sz="2400" b="1" smtClean="0">
                <a:solidFill>
                  <a:srgbClr val="0F0F73"/>
                </a:solidFill>
                <a:latin typeface="Arial"/>
                <a:cs typeface="Arial"/>
              </a:rPr>
              <a:t>de</a:t>
            </a:r>
            <a:r>
              <a:rPr lang="en-US" sz="2400" b="1" spc="-15" smtClean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lang="en-US" sz="2400" b="1" smtClean="0">
                <a:solidFill>
                  <a:srgbClr val="0F0F73"/>
                </a:solidFill>
                <a:latin typeface="Arial"/>
                <a:cs typeface="Arial"/>
              </a:rPr>
              <a:t>of gray</a:t>
            </a:r>
            <a:r>
              <a:rPr lang="en-US" sz="2400" b="1" spc="-10" smtClean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lang="en-US" sz="2400" b="1" smtClean="0">
                <a:solidFill>
                  <a:srgbClr val="0F0F73"/>
                </a:solidFill>
                <a:latin typeface="Arial"/>
                <a:cs typeface="Arial"/>
              </a:rPr>
              <a:t>..</a:t>
            </a:r>
            <a:endParaRPr lang="en-US" sz="2400" smtClean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tabLst>
                <a:tab pos="3192145" algn="l"/>
              </a:tabLst>
            </a:pPr>
            <a:endParaRPr sz="2400" dirty="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98728" y="3137947"/>
            <a:ext cx="4735272" cy="34624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735"/>
              </a:lnSpc>
              <a:tabLst>
                <a:tab pos="280670" algn="l"/>
              </a:tabLst>
            </a:pPr>
            <a:r>
              <a:rPr sz="2400" smtClean="0">
                <a:solidFill>
                  <a:srgbClr val="00ADEE"/>
                </a:solidFill>
                <a:latin typeface="Arial"/>
                <a:cs typeface="Arial"/>
              </a:rPr>
              <a:t>•</a:t>
            </a:r>
            <a:r>
              <a:rPr lang="nl-NL" sz="2400" smtClean="0">
                <a:solidFill>
                  <a:srgbClr val="00ADEE"/>
                </a:solidFill>
                <a:latin typeface="Arial"/>
                <a:cs typeface="Arial"/>
              </a:rPr>
              <a:t> </a:t>
            </a:r>
            <a:r>
              <a:rPr sz="2400" b="1" smtClean="0">
                <a:solidFill>
                  <a:srgbClr val="0F0F73"/>
                </a:solidFill>
                <a:latin typeface="Courier New" pitchFamily="49" charset="0"/>
                <a:cs typeface="Courier New" pitchFamily="49" charset="0"/>
              </a:rPr>
              <a:t>ba</a:t>
            </a:r>
            <a:r>
              <a:rPr sz="2400" b="1" spc="-10" smtClean="0">
                <a:solidFill>
                  <a:srgbClr val="0F0F73"/>
                </a:solidFill>
                <a:latin typeface="Courier New" pitchFamily="49" charset="0"/>
                <a:cs typeface="Courier New" pitchFamily="49" charset="0"/>
              </a:rPr>
              <a:t>c</a:t>
            </a:r>
            <a:r>
              <a:rPr sz="2400" b="1" smtClean="0">
                <a:solidFill>
                  <a:srgbClr val="0F0F73"/>
                </a:solidFill>
                <a:latin typeface="Courier New" pitchFamily="49" charset="0"/>
                <a:cs typeface="Courier New" pitchFamily="49" charset="0"/>
              </a:rPr>
              <a:t>kgro</a:t>
            </a:r>
            <a:r>
              <a:rPr sz="2400" b="1" spc="-10" smtClean="0">
                <a:solidFill>
                  <a:srgbClr val="0F0F73"/>
                </a:solidFill>
                <a:latin typeface="Courier New" pitchFamily="49" charset="0"/>
                <a:cs typeface="Courier New" pitchFamily="49" charset="0"/>
              </a:rPr>
              <a:t>u</a:t>
            </a:r>
            <a:r>
              <a:rPr sz="2400" b="1" smtClean="0">
                <a:solidFill>
                  <a:srgbClr val="0F0F73"/>
                </a:solidFill>
                <a:latin typeface="Courier New" pitchFamily="49" charset="0"/>
                <a:cs typeface="Courier New" pitchFamily="49" charset="0"/>
              </a:rPr>
              <a:t>nd(200,23,13</a:t>
            </a:r>
            <a:r>
              <a:rPr sz="2400" b="1" spc="-10" smtClean="0">
                <a:solidFill>
                  <a:srgbClr val="0F0F73"/>
                </a:solidFill>
                <a:latin typeface="Courier New" pitchFamily="49" charset="0"/>
                <a:cs typeface="Courier New" pitchFamily="49" charset="0"/>
              </a:rPr>
              <a:t>0</a:t>
            </a:r>
            <a:r>
              <a:rPr sz="2400" b="1" smtClean="0">
                <a:solidFill>
                  <a:srgbClr val="0F0F73"/>
                </a:solidFill>
                <a:latin typeface="Courier New" pitchFamily="49" charset="0"/>
                <a:cs typeface="Courier New" pitchFamily="49" charset="0"/>
              </a:rPr>
              <a:t>);</a:t>
            </a:r>
            <a:endParaRPr sz="240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334001" y="3115887"/>
            <a:ext cx="3429000" cy="110799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/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(e.g.</a:t>
            </a:r>
            <a:r>
              <a:rPr sz="2400" b="1" spc="-30" dirty="0">
                <a:solidFill>
                  <a:srgbClr val="0F0F73"/>
                </a:solidFill>
                <a:latin typeface="Arial"/>
                <a:cs typeface="Arial"/>
              </a:rPr>
              <a:t> y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ou</a:t>
            </a:r>
            <a:r>
              <a:rPr sz="2400" b="1" spc="20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can</a:t>
            </a:r>
            <a:r>
              <a:rPr sz="2400" b="1" spc="-10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400" b="1">
                <a:solidFill>
                  <a:srgbClr val="0F0F73"/>
                </a:solidFill>
                <a:latin typeface="Arial"/>
                <a:cs typeface="Arial"/>
              </a:rPr>
              <a:t>also</a:t>
            </a:r>
            <a:r>
              <a:rPr sz="2400" b="1" spc="-15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400" b="1" smtClean="0">
                <a:solidFill>
                  <a:srgbClr val="0F0F73"/>
                </a:solidFill>
                <a:latin typeface="Arial"/>
                <a:cs typeface="Arial"/>
              </a:rPr>
              <a:t>use</a:t>
            </a:r>
            <a:r>
              <a:rPr lang="nl-NL" sz="2400" b="1" smtClean="0">
                <a:solidFill>
                  <a:srgbClr val="0F0F73"/>
                </a:solidFill>
                <a:latin typeface="Arial"/>
                <a:cs typeface="Arial"/>
              </a:rPr>
              <a:t>   </a:t>
            </a:r>
            <a:r>
              <a:rPr lang="en-US" sz="2400" b="1" smtClean="0">
                <a:solidFill>
                  <a:srgbClr val="0F0F73"/>
                </a:solidFill>
                <a:latin typeface="Arial"/>
                <a:cs typeface="Arial"/>
              </a:rPr>
              <a:t>c</a:t>
            </a:r>
            <a:r>
              <a:rPr lang="en-US" sz="2400" b="1" spc="-10" smtClean="0">
                <a:solidFill>
                  <a:srgbClr val="0F0F73"/>
                </a:solidFill>
                <a:latin typeface="Arial"/>
                <a:cs typeface="Arial"/>
              </a:rPr>
              <a:t>o</a:t>
            </a:r>
            <a:r>
              <a:rPr lang="en-US" sz="2400" b="1" smtClean="0">
                <a:solidFill>
                  <a:srgbClr val="0F0F73"/>
                </a:solidFill>
                <a:latin typeface="Arial"/>
                <a:cs typeface="Arial"/>
              </a:rPr>
              <a:t>lor)</a:t>
            </a:r>
            <a:endParaRPr lang="en-US" sz="2400" smtClean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endParaRPr sz="2400" dirty="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98728" y="4272057"/>
            <a:ext cx="7679690" cy="15696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0670" indent="-267970">
              <a:lnSpc>
                <a:spcPct val="100000"/>
              </a:lnSpc>
              <a:buClr>
                <a:srgbClr val="00ADEE"/>
              </a:buClr>
              <a:buFont typeface="Arial"/>
              <a:buChar char="•"/>
              <a:tabLst>
                <a:tab pos="281305" algn="l"/>
                <a:tab pos="2767330" algn="l"/>
              </a:tabLst>
            </a:pPr>
            <a:r>
              <a:rPr sz="2400" b="1" dirty="0" err="1" smtClean="0">
                <a:solidFill>
                  <a:srgbClr val="0F0F73"/>
                </a:solidFill>
                <a:latin typeface="Courier New" pitchFamily="49" charset="0"/>
                <a:cs typeface="Courier New" pitchFamily="49" charset="0"/>
              </a:rPr>
              <a:t>no</a:t>
            </a:r>
            <a:r>
              <a:rPr lang="en-US" sz="2400" b="1" spc="-10" dirty="0" err="1">
                <a:solidFill>
                  <a:srgbClr val="0F0F73"/>
                </a:solidFill>
                <a:latin typeface="Courier New" pitchFamily="49" charset="0"/>
                <a:cs typeface="Courier New" pitchFamily="49" charset="0"/>
              </a:rPr>
              <a:t>S</a:t>
            </a:r>
            <a:r>
              <a:rPr sz="2400" b="1" dirty="0" err="1" smtClean="0">
                <a:solidFill>
                  <a:srgbClr val="0F0F73"/>
                </a:solidFill>
                <a:latin typeface="Courier New" pitchFamily="49" charset="0"/>
                <a:cs typeface="Courier New" pitchFamily="49" charset="0"/>
              </a:rPr>
              <a:t>trok</a:t>
            </a:r>
            <a:r>
              <a:rPr sz="2400" b="1" spc="-10" dirty="0" err="1" smtClean="0">
                <a:solidFill>
                  <a:srgbClr val="0F0F73"/>
                </a:solidFill>
                <a:latin typeface="Courier New" pitchFamily="49" charset="0"/>
                <a:cs typeface="Courier New" pitchFamily="49" charset="0"/>
              </a:rPr>
              <a:t>e</a:t>
            </a:r>
            <a:r>
              <a:rPr sz="2400" b="1" dirty="0">
                <a:solidFill>
                  <a:srgbClr val="0F0F73"/>
                </a:solidFill>
                <a:latin typeface="Courier New" pitchFamily="49" charset="0"/>
                <a:cs typeface="Courier New" pitchFamily="49" charset="0"/>
              </a:rPr>
              <a:t>()</a:t>
            </a:r>
            <a:r>
              <a:rPr sz="2400" b="1" spc="-15" dirty="0">
                <a:solidFill>
                  <a:srgbClr val="0F0F73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…etc	various prim</a:t>
            </a:r>
            <a:r>
              <a:rPr sz="2400" b="1" spc="5" dirty="0">
                <a:solidFill>
                  <a:srgbClr val="0F0F73"/>
                </a:solidFill>
                <a:latin typeface="Arial"/>
                <a:cs typeface="Arial"/>
              </a:rPr>
              <a:t>i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t</a:t>
            </a:r>
            <a:r>
              <a:rPr sz="2400" b="1" spc="5" dirty="0">
                <a:solidFill>
                  <a:srgbClr val="0F0F73"/>
                </a:solidFill>
                <a:latin typeface="Arial"/>
                <a:cs typeface="Arial"/>
              </a:rPr>
              <a:t>i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ves</a:t>
            </a:r>
            <a:endParaRPr sz="2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9"/>
              </a:spcBef>
              <a:buClr>
                <a:srgbClr val="00ADEE"/>
              </a:buClr>
              <a:buFont typeface="Arial"/>
              <a:buChar char="•"/>
            </a:pPr>
            <a:endParaRPr sz="3000" dirty="0">
              <a:latin typeface="Times New Roman"/>
              <a:cs typeface="Times New Roman"/>
            </a:endParaRPr>
          </a:p>
          <a:p>
            <a:pPr marL="280670" indent="-267970">
              <a:lnSpc>
                <a:spcPct val="100000"/>
              </a:lnSpc>
              <a:buClr>
                <a:srgbClr val="00ADEE"/>
              </a:buClr>
              <a:buFont typeface="Arial"/>
              <a:buChar char="•"/>
              <a:tabLst>
                <a:tab pos="281305" algn="l"/>
              </a:tabLst>
            </a:pPr>
            <a:r>
              <a:rPr lang="en-US" sz="2400" b="1" u="heavy" dirty="0" smtClean="0">
                <a:solidFill>
                  <a:srgbClr val="0F0F73"/>
                </a:solidFill>
                <a:latin typeface="Arial"/>
                <a:cs typeface="Arial"/>
                <a:hlinkClick r:id="rId3"/>
              </a:rPr>
              <a:t>C:/Programs/processing-2.0b6/modes/java/reference/index.html</a:t>
            </a:r>
            <a:endParaRPr sz="2400" dirty="0">
              <a:latin typeface="Arial"/>
              <a:cs typeface="Arial"/>
            </a:endParaRPr>
          </a:p>
        </p:txBody>
      </p:sp>
      <p:sp>
        <p:nvSpPr>
          <p:cNvPr id="12" name="object 10"/>
          <p:cNvSpPr txBox="1">
            <a:spLocks noGrp="1"/>
          </p:cNvSpPr>
          <p:nvPr>
            <p:ph type="ftr" sz="quarter" idx="5"/>
          </p:nvPr>
        </p:nvSpPr>
        <p:spPr>
          <a:xfrm>
            <a:off x="166826" y="6553200"/>
            <a:ext cx="2271573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 smtClean="0"/>
              <a:t>/</a:t>
            </a:r>
            <a:r>
              <a:rPr lang="en-US" spc="-15" dirty="0" smtClean="0"/>
              <a:t>D</a:t>
            </a:r>
            <a:r>
              <a:rPr spc="-15" dirty="0" smtClean="0"/>
              <a:t>e</a:t>
            </a:r>
            <a:r>
              <a:rPr spc="-10" dirty="0" smtClean="0"/>
              <a:t>p</a:t>
            </a:r>
            <a:r>
              <a:rPr spc="-15" dirty="0" smtClean="0"/>
              <a:t>a</a:t>
            </a:r>
            <a:r>
              <a:rPr spc="-5" dirty="0" smtClean="0"/>
              <a:t>rt</a:t>
            </a:r>
            <a:r>
              <a:rPr spc="5" dirty="0" smtClean="0"/>
              <a:t>m</a:t>
            </a:r>
            <a:r>
              <a:rPr spc="-10" dirty="0" smtClean="0"/>
              <a:t>e</a:t>
            </a:r>
            <a:r>
              <a:rPr spc="-15" dirty="0" smtClean="0"/>
              <a:t>n</a:t>
            </a:r>
            <a:r>
              <a:rPr spc="-5" dirty="0" smtClean="0"/>
              <a:t>t</a:t>
            </a:r>
            <a:r>
              <a:rPr lang="en-US" spc="-5" dirty="0" smtClean="0"/>
              <a:t> of industrial design</a:t>
            </a:r>
            <a:endParaRPr spc="-5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800" spc="-20" dirty="0"/>
              <a:t>Also</a:t>
            </a:r>
            <a:r>
              <a:rPr sz="2800" spc="-5" dirty="0"/>
              <a:t> t</a:t>
            </a:r>
            <a:r>
              <a:rPr sz="2800" spc="-20" dirty="0"/>
              <a:t>wo</a:t>
            </a:r>
            <a:r>
              <a:rPr sz="2800" spc="-5" dirty="0"/>
              <a:t> </a:t>
            </a:r>
            <a:r>
              <a:rPr sz="2800" spc="-20" dirty="0"/>
              <a:t>dim</a:t>
            </a:r>
            <a:r>
              <a:rPr sz="2800" spc="-15" dirty="0"/>
              <a:t>ensional</a:t>
            </a:r>
            <a:r>
              <a:rPr sz="2800" spc="25" dirty="0"/>
              <a:t> </a:t>
            </a:r>
            <a:r>
              <a:rPr sz="2800" spc="-20" dirty="0"/>
              <a:t>shapes</a:t>
            </a:r>
            <a:r>
              <a:rPr sz="2800" spc="20" dirty="0"/>
              <a:t> </a:t>
            </a:r>
            <a:r>
              <a:rPr sz="2800" spc="-20" dirty="0"/>
              <a:t>a</a:t>
            </a:r>
            <a:r>
              <a:rPr sz="2800" spc="-10" dirty="0"/>
              <a:t>r</a:t>
            </a:r>
            <a:r>
              <a:rPr sz="2800" spc="-20" dirty="0"/>
              <a:t>e</a:t>
            </a:r>
            <a:r>
              <a:rPr sz="2800" spc="-5" dirty="0"/>
              <a:t> </a:t>
            </a:r>
            <a:r>
              <a:rPr sz="2800" spc="-20" dirty="0"/>
              <a:t>pos</a:t>
            </a:r>
            <a:r>
              <a:rPr sz="2800" spc="-15" dirty="0"/>
              <a:t>sible</a:t>
            </a:r>
            <a:r>
              <a:rPr sz="2800" spc="25" dirty="0"/>
              <a:t> </a:t>
            </a:r>
            <a:r>
              <a:rPr sz="2800" spc="-30" dirty="0"/>
              <a:t>…</a:t>
            </a:r>
            <a:endParaRPr sz="2800"/>
          </a:p>
        </p:txBody>
      </p:sp>
      <p:sp>
        <p:nvSpPr>
          <p:cNvPr id="6" name="object 6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15-11-2012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PAGE</a:t>
            </a:r>
            <a:r>
              <a:rPr spc="-20" dirty="0"/>
              <a:t> </a:t>
            </a:r>
            <a:r>
              <a:rPr dirty="0"/>
              <a:t>27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98728" y="1637950"/>
            <a:ext cx="5040072" cy="8156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280670" algn="l"/>
              </a:tabLst>
            </a:pPr>
            <a:r>
              <a:rPr sz="2400" dirty="0">
                <a:solidFill>
                  <a:srgbClr val="00ADEE"/>
                </a:solidFill>
                <a:latin typeface="Arial"/>
                <a:cs typeface="Arial"/>
              </a:rPr>
              <a:t>•	</a:t>
            </a:r>
            <a:r>
              <a:rPr sz="2400" b="1" dirty="0">
                <a:solidFill>
                  <a:srgbClr val="0F0F73"/>
                </a:solidFill>
                <a:latin typeface="Courier New" pitchFamily="49" charset="0"/>
                <a:cs typeface="Courier New" pitchFamily="49" charset="0"/>
              </a:rPr>
              <a:t>rect(20,20,60,120);</a:t>
            </a:r>
            <a:endParaRPr sz="2400">
              <a:latin typeface="Courier New" pitchFamily="49" charset="0"/>
              <a:cs typeface="Courier New" pitchFamily="49" charset="0"/>
            </a:endParaRPr>
          </a:p>
          <a:p>
            <a:pPr marL="12700">
              <a:lnSpc>
                <a:spcPct val="100000"/>
              </a:lnSpc>
              <a:spcBef>
                <a:spcPts val="575"/>
              </a:spcBef>
              <a:tabLst>
                <a:tab pos="280670" algn="l"/>
              </a:tabLst>
            </a:pPr>
            <a:r>
              <a:rPr sz="2400" dirty="0">
                <a:solidFill>
                  <a:srgbClr val="00ADEE"/>
                </a:solidFill>
                <a:latin typeface="Courier New" pitchFamily="49" charset="0"/>
                <a:cs typeface="Courier New" pitchFamily="49" charset="0"/>
              </a:rPr>
              <a:t>•	</a:t>
            </a:r>
            <a:r>
              <a:rPr sz="2400" b="1" dirty="0">
                <a:solidFill>
                  <a:srgbClr val="0F0F73"/>
                </a:solidFill>
                <a:latin typeface="Courier New" pitchFamily="49" charset="0"/>
                <a:cs typeface="Courier New" pitchFamily="49" charset="0"/>
              </a:rPr>
              <a:t>ell</a:t>
            </a:r>
            <a:r>
              <a:rPr sz="2400" b="1" spc="5" dirty="0">
                <a:solidFill>
                  <a:srgbClr val="0F0F73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sz="2400" b="1" dirty="0">
                <a:solidFill>
                  <a:srgbClr val="0F0F73"/>
                </a:solidFill>
                <a:latin typeface="Courier New" pitchFamily="49" charset="0"/>
                <a:cs typeface="Courier New" pitchFamily="49" charset="0"/>
              </a:rPr>
              <a:t>p</a:t>
            </a:r>
            <a:r>
              <a:rPr sz="2400" b="1" spc="-10" dirty="0">
                <a:solidFill>
                  <a:srgbClr val="0F0F73"/>
                </a:solidFill>
                <a:latin typeface="Courier New" pitchFamily="49" charset="0"/>
                <a:cs typeface="Courier New" pitchFamily="49" charset="0"/>
              </a:rPr>
              <a:t>s</a:t>
            </a:r>
            <a:r>
              <a:rPr sz="2400" b="1" dirty="0">
                <a:solidFill>
                  <a:srgbClr val="0F0F73"/>
                </a:solidFill>
                <a:latin typeface="Courier New" pitchFamily="49" charset="0"/>
                <a:cs typeface="Courier New" pitchFamily="49" charset="0"/>
              </a:rPr>
              <a:t>e(</a:t>
            </a:r>
            <a:r>
              <a:rPr sz="2400" b="1" spc="-35" dirty="0">
                <a:solidFill>
                  <a:srgbClr val="0F0F73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sz="2400" b="1" dirty="0">
                <a:solidFill>
                  <a:srgbClr val="0F0F73"/>
                </a:solidFill>
                <a:latin typeface="Courier New" pitchFamily="49" charset="0"/>
                <a:cs typeface="Courier New" pitchFamily="49" charset="0"/>
              </a:rPr>
              <a:t>5</a:t>
            </a:r>
            <a:r>
              <a:rPr sz="2400" b="1" spc="-10" dirty="0">
                <a:solidFill>
                  <a:srgbClr val="0F0F73"/>
                </a:solidFill>
                <a:latin typeface="Courier New" pitchFamily="49" charset="0"/>
                <a:cs typeface="Courier New" pitchFamily="49" charset="0"/>
              </a:rPr>
              <a:t>0</a:t>
            </a:r>
            <a:r>
              <a:rPr sz="2400" b="1" dirty="0">
                <a:solidFill>
                  <a:srgbClr val="0F0F73"/>
                </a:solidFill>
                <a:latin typeface="Courier New" pitchFamily="49" charset="0"/>
                <a:cs typeface="Courier New" pitchFamily="49" charset="0"/>
              </a:rPr>
              <a:t>,50,30,9</a:t>
            </a:r>
            <a:r>
              <a:rPr sz="2400" b="1" spc="-10" dirty="0">
                <a:solidFill>
                  <a:srgbClr val="0F0F73"/>
                </a:solidFill>
                <a:latin typeface="Courier New" pitchFamily="49" charset="0"/>
                <a:cs typeface="Courier New" pitchFamily="49" charset="0"/>
              </a:rPr>
              <a:t>9</a:t>
            </a:r>
            <a:r>
              <a:rPr sz="2400" b="1" dirty="0">
                <a:solidFill>
                  <a:srgbClr val="0F0F73"/>
                </a:solidFill>
                <a:latin typeface="Courier New" pitchFamily="49" charset="0"/>
                <a:cs typeface="Courier New" pitchFamily="49" charset="0"/>
              </a:rPr>
              <a:t>);</a:t>
            </a:r>
            <a:endParaRPr sz="240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98728" y="3393979"/>
            <a:ext cx="3545840" cy="7696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0670" indent="-267970">
              <a:lnSpc>
                <a:spcPct val="100000"/>
              </a:lnSpc>
              <a:buClr>
                <a:srgbClr val="00ADEE"/>
              </a:buClr>
              <a:buFont typeface="Arial"/>
              <a:buChar char="•"/>
              <a:tabLst>
                <a:tab pos="281305" algn="l"/>
              </a:tabLst>
            </a:pP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E</a:t>
            </a:r>
            <a:r>
              <a:rPr sz="2400" b="1" spc="-10" dirty="0">
                <a:solidFill>
                  <a:srgbClr val="0F0F73"/>
                </a:solidFill>
                <a:latin typeface="Arial"/>
                <a:cs typeface="Arial"/>
              </a:rPr>
              <a:t>x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ample|Ba</a:t>
            </a:r>
            <a:r>
              <a:rPr sz="2400" b="1" spc="-10" dirty="0">
                <a:solidFill>
                  <a:srgbClr val="0F0F73"/>
                </a:solidFill>
                <a:latin typeface="Arial"/>
                <a:cs typeface="Arial"/>
              </a:rPr>
              <a:t>s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ics|Form|</a:t>
            </a:r>
            <a:endParaRPr sz="2400">
              <a:latin typeface="Arial"/>
              <a:cs typeface="Arial"/>
            </a:endParaRPr>
          </a:p>
          <a:p>
            <a:pPr marL="280670" indent="-267970">
              <a:lnSpc>
                <a:spcPct val="100000"/>
              </a:lnSpc>
              <a:spcBef>
                <a:spcPts val="575"/>
              </a:spcBef>
              <a:buClr>
                <a:srgbClr val="00ADEE"/>
              </a:buClr>
              <a:buFont typeface="Arial"/>
              <a:buChar char="•"/>
              <a:tabLst>
                <a:tab pos="281305" algn="l"/>
              </a:tabLst>
            </a:pP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run:</a:t>
            </a:r>
            <a:r>
              <a:rPr sz="2400" b="1" spc="-20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400" b="1" u="heavy" dirty="0">
                <a:solidFill>
                  <a:srgbClr val="0F0F73"/>
                </a:solidFill>
                <a:latin typeface="Arial"/>
                <a:cs typeface="Arial"/>
              </a:rPr>
              <a:t>Sh</a:t>
            </a:r>
            <a:r>
              <a:rPr sz="2400" b="1" u="heavy" spc="-10" dirty="0">
                <a:solidFill>
                  <a:srgbClr val="0F0F73"/>
                </a:solidFill>
                <a:latin typeface="Arial"/>
                <a:cs typeface="Arial"/>
              </a:rPr>
              <a:t>a</a:t>
            </a:r>
            <a:r>
              <a:rPr sz="2400" b="1" u="heavy" dirty="0">
                <a:solidFill>
                  <a:srgbClr val="0F0F73"/>
                </a:solidFill>
                <a:latin typeface="Arial"/>
                <a:cs typeface="Arial"/>
              </a:rPr>
              <a:t>pe</a:t>
            </a:r>
            <a:r>
              <a:rPr sz="2400" b="1" u="heavy" spc="-10" dirty="0">
                <a:solidFill>
                  <a:srgbClr val="0F0F73"/>
                </a:solidFill>
                <a:latin typeface="Arial"/>
                <a:cs typeface="Arial"/>
              </a:rPr>
              <a:t>P</a:t>
            </a:r>
            <a:r>
              <a:rPr sz="2400" b="1" u="heavy" dirty="0">
                <a:solidFill>
                  <a:srgbClr val="0F0F73"/>
                </a:solidFill>
                <a:latin typeface="Arial"/>
                <a:cs typeface="Arial"/>
              </a:rPr>
              <a:t>ri</a:t>
            </a:r>
            <a:r>
              <a:rPr sz="2400" b="1" u="heavy" spc="5" dirty="0">
                <a:solidFill>
                  <a:srgbClr val="0F0F73"/>
                </a:solidFill>
                <a:latin typeface="Arial"/>
                <a:cs typeface="Arial"/>
              </a:rPr>
              <a:t>m</a:t>
            </a:r>
            <a:r>
              <a:rPr sz="2400" b="1" u="heavy" dirty="0">
                <a:solidFill>
                  <a:srgbClr val="0F0F73"/>
                </a:solidFill>
                <a:latin typeface="Arial"/>
                <a:cs typeface="Arial"/>
              </a:rPr>
              <a:t>i</a:t>
            </a:r>
            <a:r>
              <a:rPr sz="2400" b="1" u="heavy" spc="5" dirty="0">
                <a:solidFill>
                  <a:srgbClr val="0F0F73"/>
                </a:solidFill>
                <a:latin typeface="Arial"/>
                <a:cs typeface="Arial"/>
              </a:rPr>
              <a:t>t</a:t>
            </a:r>
            <a:r>
              <a:rPr sz="2400" b="1" u="heavy" dirty="0">
                <a:solidFill>
                  <a:srgbClr val="0F0F73"/>
                </a:solidFill>
                <a:latin typeface="Arial"/>
                <a:cs typeface="Arial"/>
              </a:rPr>
              <a:t>ives</a:t>
            </a:r>
            <a:endParaRPr sz="2400">
              <a:latin typeface="Arial"/>
              <a:cs typeface="Arial"/>
            </a:endParaRPr>
          </a:p>
        </p:txBody>
      </p:sp>
      <p:sp>
        <p:nvSpPr>
          <p:cNvPr id="8" name="object 10"/>
          <p:cNvSpPr txBox="1">
            <a:spLocks noGrp="1"/>
          </p:cNvSpPr>
          <p:nvPr>
            <p:ph type="ftr" sz="quarter" idx="5"/>
          </p:nvPr>
        </p:nvSpPr>
        <p:spPr>
          <a:xfrm>
            <a:off x="166826" y="6553200"/>
            <a:ext cx="2271573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 smtClean="0"/>
              <a:t>/</a:t>
            </a:r>
            <a:r>
              <a:rPr lang="en-US" spc="-15" dirty="0" smtClean="0"/>
              <a:t>D</a:t>
            </a:r>
            <a:r>
              <a:rPr spc="-15" dirty="0" smtClean="0"/>
              <a:t>e</a:t>
            </a:r>
            <a:r>
              <a:rPr spc="-10" dirty="0" smtClean="0"/>
              <a:t>p</a:t>
            </a:r>
            <a:r>
              <a:rPr spc="-15" dirty="0" smtClean="0"/>
              <a:t>a</a:t>
            </a:r>
            <a:r>
              <a:rPr spc="-5" dirty="0" smtClean="0"/>
              <a:t>rt</a:t>
            </a:r>
            <a:r>
              <a:rPr spc="5" dirty="0" smtClean="0"/>
              <a:t>m</a:t>
            </a:r>
            <a:r>
              <a:rPr spc="-10" dirty="0" smtClean="0"/>
              <a:t>e</a:t>
            </a:r>
            <a:r>
              <a:rPr spc="-15" dirty="0" smtClean="0"/>
              <a:t>n</a:t>
            </a:r>
            <a:r>
              <a:rPr spc="-5" dirty="0" smtClean="0"/>
              <a:t>t</a:t>
            </a:r>
            <a:r>
              <a:rPr lang="en-US" spc="-5" dirty="0" smtClean="0"/>
              <a:t> of industrial design</a:t>
            </a:r>
            <a:endParaRPr spc="-5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Inter</a:t>
            </a:r>
            <a:r>
              <a:rPr spc="-15" dirty="0"/>
              <a:t>a</a:t>
            </a:r>
            <a:r>
              <a:rPr dirty="0"/>
              <a:t>cti</a:t>
            </a:r>
            <a:r>
              <a:rPr spc="-15" dirty="0"/>
              <a:t>v</a:t>
            </a:r>
            <a:r>
              <a:rPr dirty="0"/>
              <a:t>e</a:t>
            </a:r>
            <a:r>
              <a:rPr spc="-45" dirty="0"/>
              <a:t> </a:t>
            </a:r>
            <a:r>
              <a:rPr dirty="0"/>
              <a:t>drawings</a:t>
            </a:r>
            <a:r>
              <a:rPr spc="-40" dirty="0"/>
              <a:t> </a:t>
            </a:r>
            <a:r>
              <a:rPr dirty="0"/>
              <a:t>…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15-11-2012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PAGE</a:t>
            </a:r>
            <a:r>
              <a:rPr spc="-20" dirty="0"/>
              <a:t> </a:t>
            </a:r>
            <a:r>
              <a:rPr dirty="0"/>
              <a:t>28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98728" y="1637950"/>
            <a:ext cx="7479030" cy="343170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0670" indent="-267970">
              <a:lnSpc>
                <a:spcPct val="100000"/>
              </a:lnSpc>
              <a:buClr>
                <a:srgbClr val="00ADEE"/>
              </a:buClr>
              <a:buFont typeface="Arial"/>
              <a:buChar char="•"/>
              <a:tabLst>
                <a:tab pos="281305" algn="l"/>
              </a:tabLst>
            </a:pP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create a</a:t>
            </a:r>
            <a:r>
              <a:rPr sz="2400" b="1" spc="-10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400" b="1" u="heavy" dirty="0">
                <a:solidFill>
                  <a:srgbClr val="0F0F73"/>
                </a:solidFill>
                <a:latin typeface="Arial"/>
                <a:cs typeface="Arial"/>
              </a:rPr>
              <a:t>stage</a:t>
            </a:r>
            <a:r>
              <a:rPr sz="2400" b="1" spc="15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400" b="1" spc="25" dirty="0">
                <a:solidFill>
                  <a:srgbClr val="0F0F73"/>
                </a:solidFill>
                <a:latin typeface="Arial"/>
                <a:cs typeface="Arial"/>
              </a:rPr>
              <a:t>w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i</a:t>
            </a:r>
            <a:r>
              <a:rPr sz="2400" b="1" spc="5" dirty="0">
                <a:solidFill>
                  <a:srgbClr val="0F0F73"/>
                </a:solidFill>
                <a:latin typeface="Arial"/>
                <a:cs typeface="Arial"/>
              </a:rPr>
              <a:t>t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h</a:t>
            </a:r>
            <a:r>
              <a:rPr sz="2400" b="1" spc="-60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:</a:t>
            </a:r>
            <a:endParaRPr sz="2400">
              <a:latin typeface="Arial"/>
              <a:cs typeface="Arial"/>
            </a:endParaRPr>
          </a:p>
          <a:p>
            <a:pPr marL="280670" indent="-267970">
              <a:lnSpc>
                <a:spcPct val="100000"/>
              </a:lnSpc>
              <a:spcBef>
                <a:spcPts val="575"/>
              </a:spcBef>
              <a:buClr>
                <a:srgbClr val="00ADEE"/>
              </a:buClr>
              <a:buFont typeface="Arial"/>
              <a:buChar char="•"/>
              <a:tabLst>
                <a:tab pos="281305" algn="l"/>
              </a:tabLst>
            </a:pPr>
            <a:r>
              <a:rPr sz="2400" b="1" smtClean="0">
                <a:solidFill>
                  <a:srgbClr val="0F0F73"/>
                </a:solidFill>
                <a:latin typeface="Courier New" pitchFamily="49" charset="0"/>
                <a:cs typeface="Courier New" pitchFamily="49" charset="0"/>
              </a:rPr>
              <a:t>v</a:t>
            </a:r>
            <a:r>
              <a:rPr sz="2400" b="1" spc="-10" smtClean="0">
                <a:solidFill>
                  <a:srgbClr val="0F0F73"/>
                </a:solidFill>
                <a:latin typeface="Courier New" pitchFamily="49" charset="0"/>
                <a:cs typeface="Courier New" pitchFamily="49" charset="0"/>
              </a:rPr>
              <a:t>o</a:t>
            </a:r>
            <a:r>
              <a:rPr sz="2400" b="1" smtClean="0">
                <a:solidFill>
                  <a:srgbClr val="0F0F73"/>
                </a:solidFill>
                <a:latin typeface="Courier New" pitchFamily="49" charset="0"/>
                <a:cs typeface="Courier New" pitchFamily="49" charset="0"/>
              </a:rPr>
              <a:t>id</a:t>
            </a:r>
            <a:r>
              <a:rPr sz="2400" b="1" spc="-20" smtClean="0">
                <a:solidFill>
                  <a:srgbClr val="0F0F73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sz="2400" b="1" smtClean="0">
                <a:solidFill>
                  <a:srgbClr val="0F0F73"/>
                </a:solidFill>
                <a:latin typeface="Courier New" pitchFamily="49" charset="0"/>
                <a:cs typeface="Courier New" pitchFamily="49" charset="0"/>
              </a:rPr>
              <a:t>s</a:t>
            </a:r>
            <a:r>
              <a:rPr sz="2400" b="1" spc="-10" smtClean="0">
                <a:solidFill>
                  <a:srgbClr val="0F0F73"/>
                </a:solidFill>
                <a:latin typeface="Courier New" pitchFamily="49" charset="0"/>
                <a:cs typeface="Courier New" pitchFamily="49" charset="0"/>
              </a:rPr>
              <a:t>e</a:t>
            </a:r>
            <a:r>
              <a:rPr sz="2400" b="1" smtClean="0">
                <a:solidFill>
                  <a:srgbClr val="0F0F73"/>
                </a:solidFill>
                <a:latin typeface="Courier New" pitchFamily="49" charset="0"/>
                <a:cs typeface="Courier New" pitchFamily="49" charset="0"/>
              </a:rPr>
              <a:t>tup() </a:t>
            </a:r>
            <a:r>
              <a:rPr sz="2400" b="1" dirty="0">
                <a:solidFill>
                  <a:srgbClr val="0F0F73"/>
                </a:solidFill>
                <a:latin typeface="Courier New" pitchFamily="49" charset="0"/>
                <a:cs typeface="Courier New" pitchFamily="49" charset="0"/>
              </a:rPr>
              <a:t>{</a:t>
            </a:r>
            <a:endParaRPr sz="2400">
              <a:latin typeface="Courier New" pitchFamily="49" charset="0"/>
              <a:cs typeface="Courier New" pitchFamily="49" charset="0"/>
            </a:endParaRPr>
          </a:p>
          <a:p>
            <a:pPr marL="12700">
              <a:lnSpc>
                <a:spcPct val="100000"/>
              </a:lnSpc>
              <a:spcBef>
                <a:spcPts val="575"/>
              </a:spcBef>
              <a:tabLst>
                <a:tab pos="448309" algn="l"/>
              </a:tabLst>
            </a:pPr>
            <a:r>
              <a:rPr sz="2400" dirty="0">
                <a:solidFill>
                  <a:srgbClr val="00ADEE"/>
                </a:solidFill>
                <a:latin typeface="Courier New" pitchFamily="49" charset="0"/>
                <a:cs typeface="Courier New" pitchFamily="49" charset="0"/>
              </a:rPr>
              <a:t>•	</a:t>
            </a:r>
            <a:r>
              <a:rPr sz="2400" b="1" dirty="0">
                <a:solidFill>
                  <a:srgbClr val="0F0F73"/>
                </a:solidFill>
                <a:latin typeface="Courier New" pitchFamily="49" charset="0"/>
                <a:cs typeface="Courier New" pitchFamily="49" charset="0"/>
              </a:rPr>
              <a:t>size(200, </a:t>
            </a:r>
            <a:r>
              <a:rPr sz="2400" b="1" spc="-10" dirty="0">
                <a:solidFill>
                  <a:srgbClr val="0F0F73"/>
                </a:solidFill>
                <a:latin typeface="Courier New" pitchFamily="49" charset="0"/>
                <a:cs typeface="Courier New" pitchFamily="49" charset="0"/>
              </a:rPr>
              <a:t>2</a:t>
            </a:r>
            <a:r>
              <a:rPr sz="2400" b="1" dirty="0">
                <a:solidFill>
                  <a:srgbClr val="0F0F73"/>
                </a:solidFill>
                <a:latin typeface="Courier New" pitchFamily="49" charset="0"/>
                <a:cs typeface="Courier New" pitchFamily="49" charset="0"/>
              </a:rPr>
              <a:t>00);</a:t>
            </a:r>
            <a:endParaRPr sz="2400">
              <a:latin typeface="Courier New" pitchFamily="49" charset="0"/>
              <a:cs typeface="Courier New" pitchFamily="49" charset="0"/>
            </a:endParaRPr>
          </a:p>
          <a:p>
            <a:pPr marL="12700">
              <a:lnSpc>
                <a:spcPct val="100000"/>
              </a:lnSpc>
              <a:spcBef>
                <a:spcPts val="575"/>
              </a:spcBef>
              <a:tabLst>
                <a:tab pos="280670" algn="l"/>
              </a:tabLst>
            </a:pPr>
            <a:r>
              <a:rPr sz="2400" dirty="0">
                <a:solidFill>
                  <a:srgbClr val="00ADEE"/>
                </a:solidFill>
                <a:latin typeface="Courier New" pitchFamily="49" charset="0"/>
                <a:cs typeface="Courier New" pitchFamily="49" charset="0"/>
              </a:rPr>
              <a:t>•	</a:t>
            </a:r>
            <a:r>
              <a:rPr sz="2400" b="1" dirty="0">
                <a:solidFill>
                  <a:srgbClr val="0F0F73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sz="240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00000"/>
              </a:lnSpc>
              <a:spcBef>
                <a:spcPts val="9"/>
              </a:spcBef>
            </a:pPr>
            <a:endParaRPr sz="3500">
              <a:latin typeface="Times New Roman"/>
              <a:cs typeface="Times New Roman"/>
            </a:endParaRPr>
          </a:p>
          <a:p>
            <a:pPr marL="280670" marR="5080" indent="-267970">
              <a:lnSpc>
                <a:spcPct val="100000"/>
              </a:lnSpc>
              <a:buClr>
                <a:srgbClr val="00ADEE"/>
              </a:buClr>
              <a:buFont typeface="Arial"/>
              <a:buChar char="•"/>
              <a:tabLst>
                <a:tab pos="281305" algn="l"/>
              </a:tabLst>
            </a:pPr>
            <a:r>
              <a:rPr sz="2400" b="1" smtClean="0">
                <a:solidFill>
                  <a:srgbClr val="0F0F73"/>
                </a:solidFill>
                <a:latin typeface="Arial"/>
                <a:cs typeface="Arial"/>
              </a:rPr>
              <a:t>the</a:t>
            </a:r>
            <a:r>
              <a:rPr lang="nl-NL" sz="2400" b="1" smtClean="0">
                <a:solidFill>
                  <a:srgbClr val="0F0F73"/>
                </a:solidFill>
                <a:latin typeface="Arial"/>
                <a:cs typeface="Arial"/>
              </a:rPr>
              <a:t>n</a:t>
            </a:r>
            <a:r>
              <a:rPr sz="2400" b="1" spc="-20" smtClean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400" b="1" spc="-30" dirty="0">
                <a:solidFill>
                  <a:srgbClr val="0F0F73"/>
                </a:solidFill>
                <a:latin typeface="Arial"/>
                <a:cs typeface="Arial"/>
              </a:rPr>
              <a:t>y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ou</a:t>
            </a:r>
            <a:r>
              <a:rPr sz="2400" b="1" spc="20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can</a:t>
            </a:r>
            <a:r>
              <a:rPr sz="2400" b="1" spc="-10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draw</a:t>
            </a:r>
            <a:r>
              <a:rPr sz="2400" b="1" spc="-5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…</a:t>
            </a:r>
            <a:r>
              <a:rPr sz="2400" b="1" spc="-10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400" b="1">
                <a:solidFill>
                  <a:srgbClr val="0F0F73"/>
                </a:solidFill>
                <a:latin typeface="Arial"/>
                <a:cs typeface="Arial"/>
              </a:rPr>
              <a:t>co</a:t>
            </a:r>
            <a:r>
              <a:rPr sz="2400" b="1" spc="-10">
                <a:solidFill>
                  <a:srgbClr val="0F0F73"/>
                </a:solidFill>
                <a:latin typeface="Arial"/>
                <a:cs typeface="Arial"/>
              </a:rPr>
              <a:t>n</a:t>
            </a:r>
            <a:r>
              <a:rPr sz="2400" b="1">
                <a:solidFill>
                  <a:srgbClr val="0F0F73"/>
                </a:solidFill>
                <a:latin typeface="Arial"/>
                <a:cs typeface="Arial"/>
              </a:rPr>
              <a:t>t</a:t>
            </a:r>
            <a:r>
              <a:rPr sz="2400" b="1" spc="5">
                <a:solidFill>
                  <a:srgbClr val="0F0F73"/>
                </a:solidFill>
                <a:latin typeface="Arial"/>
                <a:cs typeface="Arial"/>
              </a:rPr>
              <a:t>i</a:t>
            </a:r>
            <a:r>
              <a:rPr sz="2400" b="1">
                <a:solidFill>
                  <a:srgbClr val="0F0F73"/>
                </a:solidFill>
                <a:latin typeface="Arial"/>
                <a:cs typeface="Arial"/>
              </a:rPr>
              <a:t>nuo</a:t>
            </a:r>
            <a:r>
              <a:rPr sz="2400" b="1" spc="-10">
                <a:solidFill>
                  <a:srgbClr val="0F0F73"/>
                </a:solidFill>
                <a:latin typeface="Arial"/>
                <a:cs typeface="Arial"/>
              </a:rPr>
              <a:t>u</a:t>
            </a:r>
            <a:r>
              <a:rPr sz="2400" b="1">
                <a:solidFill>
                  <a:srgbClr val="0F0F73"/>
                </a:solidFill>
                <a:latin typeface="Arial"/>
                <a:cs typeface="Arial"/>
              </a:rPr>
              <a:t>sly</a:t>
            </a:r>
            <a:r>
              <a:rPr sz="2400" b="1" spc="-25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400" b="1" smtClean="0">
                <a:solidFill>
                  <a:srgbClr val="0F0F73"/>
                </a:solidFill>
                <a:latin typeface="Arial"/>
                <a:cs typeface="Arial"/>
              </a:rPr>
              <a:t>…</a:t>
            </a:r>
            <a:endParaRPr lang="nl-NL" sz="2400" b="1" smtClean="0">
              <a:solidFill>
                <a:srgbClr val="0F0F73"/>
              </a:solidFill>
              <a:latin typeface="Arial"/>
              <a:cs typeface="Arial"/>
            </a:endParaRPr>
          </a:p>
          <a:p>
            <a:pPr marL="280670" marR="5080" indent="-267970">
              <a:lnSpc>
                <a:spcPct val="100000"/>
              </a:lnSpc>
              <a:buClr>
                <a:srgbClr val="00ADEE"/>
              </a:buClr>
              <a:buFont typeface="Arial"/>
              <a:buChar char="•"/>
              <a:tabLst>
                <a:tab pos="281305" algn="l"/>
              </a:tabLst>
            </a:pPr>
            <a:r>
              <a:rPr sz="2400" b="1" spc="30" smtClean="0">
                <a:solidFill>
                  <a:srgbClr val="0F0F73"/>
                </a:solidFill>
                <a:latin typeface="Arial"/>
                <a:cs typeface="Arial"/>
              </a:rPr>
              <a:t>w</a:t>
            </a:r>
            <a:r>
              <a:rPr sz="2400" b="1" smtClean="0">
                <a:solidFill>
                  <a:srgbClr val="0F0F73"/>
                </a:solidFill>
                <a:latin typeface="Arial"/>
                <a:cs typeface="Arial"/>
              </a:rPr>
              <a:t>i</a:t>
            </a:r>
            <a:r>
              <a:rPr sz="2400" b="1" spc="5" smtClean="0">
                <a:solidFill>
                  <a:srgbClr val="0F0F73"/>
                </a:solidFill>
                <a:latin typeface="Arial"/>
                <a:cs typeface="Arial"/>
              </a:rPr>
              <a:t>t</a:t>
            </a:r>
            <a:r>
              <a:rPr sz="2400" b="1" smtClean="0">
                <a:solidFill>
                  <a:srgbClr val="0F0F73"/>
                </a:solidFill>
                <a:latin typeface="Arial"/>
                <a:cs typeface="Arial"/>
              </a:rPr>
              <a:t>h</a:t>
            </a:r>
            <a:r>
              <a:rPr sz="2400" b="1" spc="-60" smtClean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the</a:t>
            </a:r>
            <a:r>
              <a:rPr sz="2400" b="1" spc="-10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F0F73"/>
                </a:solidFill>
                <a:latin typeface="Courier New" pitchFamily="49" charset="0"/>
                <a:cs typeface="Courier New" pitchFamily="49" charset="0"/>
              </a:rPr>
              <a:t>draw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 command</a:t>
            </a:r>
            <a:r>
              <a:rPr sz="2400" b="1" spc="-15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..</a:t>
            </a:r>
            <a:endParaRPr sz="2400">
              <a:latin typeface="Arial"/>
              <a:cs typeface="Arial"/>
            </a:endParaRPr>
          </a:p>
          <a:p>
            <a:pPr marL="363220" indent="-350520">
              <a:lnSpc>
                <a:spcPct val="100000"/>
              </a:lnSpc>
              <a:spcBef>
                <a:spcPts val="575"/>
              </a:spcBef>
              <a:buClr>
                <a:srgbClr val="00ADEE"/>
              </a:buClr>
              <a:buFont typeface="Arial" pitchFamily="34" charset="0"/>
              <a:buChar char="•"/>
              <a:tabLst>
                <a:tab pos="363220" algn="l"/>
              </a:tabLst>
            </a:pP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For</a:t>
            </a:r>
            <a:r>
              <a:rPr sz="2400" b="1" spc="-10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ex</a:t>
            </a:r>
            <a:r>
              <a:rPr sz="2400" b="1" spc="-10" dirty="0">
                <a:solidFill>
                  <a:srgbClr val="0F0F73"/>
                </a:solidFill>
                <a:latin typeface="Arial"/>
                <a:cs typeface="Arial"/>
              </a:rPr>
              <a:t>a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mple</a:t>
            </a:r>
            <a:r>
              <a:rPr sz="2400" b="1" spc="15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…</a:t>
            </a:r>
            <a:endParaRPr sz="2400">
              <a:latin typeface="Arial"/>
              <a:cs typeface="Arial"/>
            </a:endParaRPr>
          </a:p>
        </p:txBody>
      </p:sp>
      <p:sp>
        <p:nvSpPr>
          <p:cNvPr id="7" name="object 10"/>
          <p:cNvSpPr txBox="1">
            <a:spLocks noGrp="1"/>
          </p:cNvSpPr>
          <p:nvPr>
            <p:ph type="ftr" sz="quarter" idx="5"/>
          </p:nvPr>
        </p:nvSpPr>
        <p:spPr>
          <a:xfrm>
            <a:off x="166826" y="6553200"/>
            <a:ext cx="2271573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 smtClean="0"/>
              <a:t>/</a:t>
            </a:r>
            <a:r>
              <a:rPr lang="en-US" spc="-15" dirty="0" smtClean="0"/>
              <a:t>D</a:t>
            </a:r>
            <a:r>
              <a:rPr spc="-15" dirty="0" smtClean="0"/>
              <a:t>e</a:t>
            </a:r>
            <a:r>
              <a:rPr spc="-10" dirty="0" smtClean="0"/>
              <a:t>p</a:t>
            </a:r>
            <a:r>
              <a:rPr spc="-15" dirty="0" smtClean="0"/>
              <a:t>a</a:t>
            </a:r>
            <a:r>
              <a:rPr spc="-5" dirty="0" smtClean="0"/>
              <a:t>rt</a:t>
            </a:r>
            <a:r>
              <a:rPr spc="5" dirty="0" smtClean="0"/>
              <a:t>m</a:t>
            </a:r>
            <a:r>
              <a:rPr spc="-10" dirty="0" smtClean="0"/>
              <a:t>e</a:t>
            </a:r>
            <a:r>
              <a:rPr spc="-15" dirty="0" smtClean="0"/>
              <a:t>n</a:t>
            </a:r>
            <a:r>
              <a:rPr spc="-5" dirty="0" smtClean="0"/>
              <a:t>t</a:t>
            </a:r>
            <a:r>
              <a:rPr lang="en-US" spc="-5" dirty="0" smtClean="0"/>
              <a:t> of industrial design</a:t>
            </a:r>
            <a:endParaRPr spc="-5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3635375" y="2438400"/>
            <a:ext cx="1622425" cy="16383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508625" y="4267200"/>
            <a:ext cx="1577975" cy="168275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>
                <a:latin typeface="Arial"/>
                <a:cs typeface="Arial"/>
              </a:rPr>
              <a:t>Ass</a:t>
            </a:r>
            <a:r>
              <a:rPr spc="-10" dirty="0">
                <a:latin typeface="Arial"/>
                <a:cs typeface="Arial"/>
              </a:rPr>
              <a:t>i</a:t>
            </a:r>
            <a:r>
              <a:rPr dirty="0">
                <a:latin typeface="Arial"/>
                <a:cs typeface="Arial"/>
              </a:rPr>
              <a:t>gnors</a:t>
            </a:r>
          </a:p>
        </p:txBody>
      </p:sp>
      <p:sp>
        <p:nvSpPr>
          <p:cNvPr id="8" name="object 8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15-11-2012</a:t>
            </a:r>
          </a:p>
        </p:txBody>
      </p:sp>
      <p:sp>
        <p:nvSpPr>
          <p:cNvPr id="9" name="object 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PAGE</a:t>
            </a:r>
            <a:r>
              <a:rPr spc="-20" dirty="0"/>
              <a:t> </a:t>
            </a:r>
            <a:r>
              <a:rPr dirty="0"/>
              <a:t>2</a:t>
            </a:r>
          </a:p>
        </p:txBody>
      </p:sp>
      <p:pic>
        <p:nvPicPr>
          <p:cNvPr id="1026" name="Picture 2" descr="http://static.tue.nl/uploads/pics/feijs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590800"/>
            <a:ext cx="1630245" cy="20305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object 5"/>
          <p:cNvSpPr/>
          <p:nvPr/>
        </p:nvSpPr>
        <p:spPr>
          <a:xfrm>
            <a:off x="2411476" y="4343400"/>
            <a:ext cx="1550924" cy="1566862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534783" y="457200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Loe</a:t>
            </a:r>
            <a:r>
              <a:rPr lang="en-US" dirty="0" smtClean="0"/>
              <a:t> </a:t>
            </a:r>
            <a:r>
              <a:rPr lang="en-US" dirty="0" err="1" smtClean="0"/>
              <a:t>Feijs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2320635" y="586740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Mathias Funk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3505200" y="2145268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Peter Peters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7315200" y="304800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Jun Hu</a:t>
            </a:r>
            <a:endParaRPr lang="en-US" dirty="0"/>
          </a:p>
        </p:txBody>
      </p:sp>
      <p:sp>
        <p:nvSpPr>
          <p:cNvPr id="15" name="object 10"/>
          <p:cNvSpPr txBox="1">
            <a:spLocks/>
          </p:cNvSpPr>
          <p:nvPr/>
        </p:nvSpPr>
        <p:spPr>
          <a:xfrm>
            <a:off x="166826" y="6553200"/>
            <a:ext cx="2271573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000" b="0" i="0" kern="1200">
                <a:solidFill>
                  <a:srgbClr val="0F0F73"/>
                </a:solidFill>
                <a:latin typeface="Arial"/>
                <a:ea typeface="+mn-ea"/>
                <a:cs typeface="Arial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700"/>
            <a:r>
              <a:rPr lang="en-US" spc="-5" smtClean="0"/>
              <a:t>/</a:t>
            </a:r>
            <a:r>
              <a:rPr lang="en-US" spc="-15" smtClean="0"/>
              <a:t>De</a:t>
            </a:r>
            <a:r>
              <a:rPr lang="en-US" spc="-10" smtClean="0"/>
              <a:t>p</a:t>
            </a:r>
            <a:r>
              <a:rPr lang="en-US" spc="-15" smtClean="0"/>
              <a:t>a</a:t>
            </a:r>
            <a:r>
              <a:rPr lang="en-US" spc="-5" smtClean="0"/>
              <a:t>rt</a:t>
            </a:r>
            <a:r>
              <a:rPr lang="en-US" spc="5" smtClean="0"/>
              <a:t>m</a:t>
            </a:r>
            <a:r>
              <a:rPr lang="en-US" spc="-10" smtClean="0"/>
              <a:t>e</a:t>
            </a:r>
            <a:r>
              <a:rPr lang="en-US" spc="-15" smtClean="0"/>
              <a:t>n</a:t>
            </a:r>
            <a:r>
              <a:rPr lang="en-US" spc="-5" smtClean="0"/>
              <a:t>t of industrial design</a:t>
            </a:r>
            <a:endParaRPr lang="en-US" spc="-5" dirty="0"/>
          </a:p>
        </p:txBody>
      </p:sp>
      <p:pic>
        <p:nvPicPr>
          <p:cNvPr id="63490" name="Picture 2" descr="http://static.tue.nl/uploads/tx_dreep/20128021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553200" y="1828800"/>
            <a:ext cx="1438275" cy="1917700"/>
          </a:xfrm>
          <a:prstGeom prst="rect">
            <a:avLst/>
          </a:prstGeom>
          <a:noFill/>
        </p:spPr>
      </p:pic>
      <p:sp>
        <p:nvSpPr>
          <p:cNvPr id="16" name="TextBox 15"/>
          <p:cNvSpPr txBox="1"/>
          <p:nvPr/>
        </p:nvSpPr>
        <p:spPr>
          <a:xfrm>
            <a:off x="6478383" y="149767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mtClean="0"/>
              <a:t>Erik Van der Spek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5486400" y="594360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mtClean="0"/>
              <a:t>Jun Hu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Inter</a:t>
            </a:r>
            <a:r>
              <a:rPr spc="-15" dirty="0"/>
              <a:t>a</a:t>
            </a:r>
            <a:r>
              <a:rPr dirty="0"/>
              <a:t>cti</a:t>
            </a:r>
            <a:r>
              <a:rPr spc="-15" dirty="0"/>
              <a:t>v</a:t>
            </a:r>
            <a:r>
              <a:rPr dirty="0"/>
              <a:t>e</a:t>
            </a:r>
            <a:r>
              <a:rPr spc="-45" dirty="0"/>
              <a:t> </a:t>
            </a:r>
            <a:r>
              <a:rPr dirty="0"/>
              <a:t>drawings</a:t>
            </a:r>
            <a:r>
              <a:rPr spc="-40" dirty="0"/>
              <a:t> </a:t>
            </a:r>
            <a:r>
              <a:rPr dirty="0"/>
              <a:t>…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15-11-2012</a:t>
            </a:r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PAGE</a:t>
            </a:r>
            <a:r>
              <a:rPr spc="-20" dirty="0"/>
              <a:t> </a:t>
            </a:r>
            <a:r>
              <a:rPr dirty="0"/>
              <a:t>29</a:t>
            </a:r>
          </a:p>
        </p:txBody>
      </p:sp>
      <p:sp>
        <p:nvSpPr>
          <p:cNvPr id="9" name="object 10"/>
          <p:cNvSpPr txBox="1">
            <a:spLocks noGrp="1"/>
          </p:cNvSpPr>
          <p:nvPr>
            <p:ph type="ftr" sz="quarter" idx="5"/>
          </p:nvPr>
        </p:nvSpPr>
        <p:spPr>
          <a:xfrm>
            <a:off x="166826" y="6553200"/>
            <a:ext cx="2271573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 smtClean="0"/>
              <a:t>/</a:t>
            </a:r>
            <a:r>
              <a:rPr lang="en-US" spc="-15" dirty="0" smtClean="0"/>
              <a:t>D</a:t>
            </a:r>
            <a:r>
              <a:rPr spc="-15" dirty="0" smtClean="0"/>
              <a:t>e</a:t>
            </a:r>
            <a:r>
              <a:rPr spc="-10" dirty="0" smtClean="0"/>
              <a:t>p</a:t>
            </a:r>
            <a:r>
              <a:rPr spc="-15" dirty="0" smtClean="0"/>
              <a:t>a</a:t>
            </a:r>
            <a:r>
              <a:rPr spc="-5" dirty="0" smtClean="0"/>
              <a:t>rt</a:t>
            </a:r>
            <a:r>
              <a:rPr spc="5" dirty="0" smtClean="0"/>
              <a:t>m</a:t>
            </a:r>
            <a:r>
              <a:rPr spc="-10" dirty="0" smtClean="0"/>
              <a:t>e</a:t>
            </a:r>
            <a:r>
              <a:rPr spc="-15" dirty="0" smtClean="0"/>
              <a:t>n</a:t>
            </a:r>
            <a:r>
              <a:rPr spc="-5" dirty="0" smtClean="0"/>
              <a:t>t</a:t>
            </a:r>
            <a:r>
              <a:rPr lang="en-US" spc="-5" dirty="0" smtClean="0"/>
              <a:t> of industrial design</a:t>
            </a:r>
            <a:endParaRPr spc="-5" dirty="0"/>
          </a:p>
        </p:txBody>
      </p:sp>
      <p:sp>
        <p:nvSpPr>
          <p:cNvPr id="10" name="TextBox 9"/>
          <p:cNvSpPr txBox="1"/>
          <p:nvPr/>
        </p:nvSpPr>
        <p:spPr>
          <a:xfrm>
            <a:off x="457200" y="1600200"/>
            <a:ext cx="9144000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F0F73"/>
                </a:solidFill>
                <a:latin typeface="Courier New" pitchFamily="49" charset="0"/>
                <a:cs typeface="Courier New" pitchFamily="49" charset="0"/>
              </a:rPr>
              <a:t>v</a:t>
            </a:r>
            <a:r>
              <a:rPr lang="en-US" sz="2000" b="1" spc="-10" dirty="0" smtClean="0">
                <a:solidFill>
                  <a:srgbClr val="0F0F73"/>
                </a:solidFill>
                <a:latin typeface="Courier New" pitchFamily="49" charset="0"/>
                <a:cs typeface="Courier New" pitchFamily="49" charset="0"/>
              </a:rPr>
              <a:t>o</a:t>
            </a:r>
            <a:r>
              <a:rPr lang="en-US" sz="2000" b="1" dirty="0" smtClean="0">
                <a:solidFill>
                  <a:srgbClr val="0F0F73"/>
                </a:solidFill>
                <a:latin typeface="Courier New" pitchFamily="49" charset="0"/>
                <a:cs typeface="Courier New" pitchFamily="49" charset="0"/>
              </a:rPr>
              <a:t>id setup() {</a:t>
            </a:r>
          </a:p>
          <a:p>
            <a:r>
              <a:rPr lang="en-US" sz="2000" b="1" dirty="0" smtClean="0">
                <a:solidFill>
                  <a:srgbClr val="0F0F73"/>
                </a:solidFill>
                <a:latin typeface="Courier New" pitchFamily="49" charset="0"/>
                <a:cs typeface="Courier New" pitchFamily="49" charset="0"/>
              </a:rPr>
              <a:t>     size(200, 200);</a:t>
            </a:r>
          </a:p>
          <a:p>
            <a:r>
              <a:rPr lang="en-US" sz="2000" b="1" dirty="0" smtClean="0">
                <a:solidFill>
                  <a:srgbClr val="0F0F73"/>
                </a:solidFill>
                <a:latin typeface="Courier New" pitchFamily="49" charset="0"/>
                <a:cs typeface="Courier New" pitchFamily="49" charset="0"/>
              </a:rPr>
              <a:t>     smooth();          // makes forms smoother</a:t>
            </a:r>
          </a:p>
          <a:p>
            <a:r>
              <a:rPr lang="en-US" sz="2000" b="1" dirty="0" smtClean="0">
                <a:solidFill>
                  <a:srgbClr val="0F0F73"/>
                </a:solidFill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sz="2000" b="1" dirty="0" err="1" smtClean="0">
                <a:solidFill>
                  <a:srgbClr val="0F0F73"/>
                </a:solidFill>
                <a:latin typeface="Courier New" pitchFamily="49" charset="0"/>
                <a:cs typeface="Courier New" pitchFamily="49" charset="0"/>
              </a:rPr>
              <a:t>strokeWeight</a:t>
            </a:r>
            <a:r>
              <a:rPr lang="en-US" sz="2000" b="1" dirty="0" smtClean="0">
                <a:solidFill>
                  <a:srgbClr val="0F0F73"/>
                </a:solidFill>
                <a:latin typeface="Courier New" pitchFamily="49" charset="0"/>
                <a:cs typeface="Courier New" pitchFamily="49" charset="0"/>
              </a:rPr>
              <a:t>(2);   // how thick lines are    </a:t>
            </a:r>
          </a:p>
          <a:p>
            <a:r>
              <a:rPr lang="en-US" sz="2000" b="1" dirty="0" smtClean="0">
                <a:solidFill>
                  <a:srgbClr val="0F0F73"/>
                </a:solidFill>
                <a:latin typeface="Courier New" pitchFamily="49" charset="0"/>
                <a:cs typeface="Courier New" pitchFamily="49" charset="0"/>
              </a:rPr>
              <a:t>     stroke(255);       // color of lines (white)</a:t>
            </a:r>
          </a:p>
          <a:p>
            <a:r>
              <a:rPr lang="en-US" sz="2000" b="1" dirty="0" smtClean="0">
                <a:solidFill>
                  <a:srgbClr val="0F0F73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sz="2000" b="1" dirty="0" smtClean="0">
              <a:solidFill>
                <a:srgbClr val="0F0F73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 smtClean="0">
                <a:solidFill>
                  <a:srgbClr val="0F0F73"/>
                </a:solidFill>
                <a:latin typeface="Courier New" pitchFamily="49" charset="0"/>
                <a:cs typeface="Courier New" pitchFamily="49" charset="0"/>
              </a:rPr>
              <a:t>void draw() {</a:t>
            </a:r>
          </a:p>
          <a:p>
            <a:r>
              <a:rPr lang="en-US" sz="2000" b="1" dirty="0" smtClean="0">
                <a:solidFill>
                  <a:srgbClr val="0F0F73"/>
                </a:solidFill>
                <a:latin typeface="Courier New" pitchFamily="49" charset="0"/>
                <a:cs typeface="Courier New" pitchFamily="49" charset="0"/>
              </a:rPr>
              <a:t>     background(</a:t>
            </a:r>
            <a:r>
              <a:rPr lang="en-US" sz="2000" b="1" dirty="0" err="1" smtClean="0">
                <a:solidFill>
                  <a:srgbClr val="0F0F73"/>
                </a:solidFill>
                <a:latin typeface="Courier New" pitchFamily="49" charset="0"/>
                <a:cs typeface="Courier New" pitchFamily="49" charset="0"/>
              </a:rPr>
              <a:t>mouseX</a:t>
            </a:r>
            <a:r>
              <a:rPr lang="en-US" sz="2000" b="1" dirty="0" smtClean="0">
                <a:solidFill>
                  <a:srgbClr val="0F0F73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b="1" dirty="0" err="1" smtClean="0">
                <a:solidFill>
                  <a:srgbClr val="0F0F73"/>
                </a:solidFill>
                <a:latin typeface="Courier New" pitchFamily="49" charset="0"/>
                <a:cs typeface="Courier New" pitchFamily="49" charset="0"/>
              </a:rPr>
              <a:t>mouseY</a:t>
            </a:r>
            <a:r>
              <a:rPr lang="en-US" sz="2000" b="1" dirty="0" smtClean="0">
                <a:solidFill>
                  <a:srgbClr val="0F0F73"/>
                </a:solidFill>
                <a:latin typeface="Courier New" pitchFamily="49" charset="0"/>
                <a:cs typeface="Courier New" pitchFamily="49" charset="0"/>
              </a:rPr>
              <a:t>, 80); // background color</a:t>
            </a:r>
          </a:p>
          <a:p>
            <a:r>
              <a:rPr lang="en-US" sz="2000" b="1" dirty="0" smtClean="0">
                <a:solidFill>
                  <a:srgbClr val="0F0F73"/>
                </a:solidFill>
                <a:latin typeface="Courier New" pitchFamily="49" charset="0"/>
                <a:cs typeface="Courier New" pitchFamily="49" charset="0"/>
              </a:rPr>
              <a:t>     line(200, 0, </a:t>
            </a:r>
            <a:r>
              <a:rPr lang="en-US" sz="2000" b="1" dirty="0" err="1" smtClean="0">
                <a:solidFill>
                  <a:srgbClr val="0F0F73"/>
                </a:solidFill>
                <a:latin typeface="Courier New" pitchFamily="49" charset="0"/>
                <a:cs typeface="Courier New" pitchFamily="49" charset="0"/>
              </a:rPr>
              <a:t>mouseX</a:t>
            </a:r>
            <a:r>
              <a:rPr lang="en-US" sz="2000" b="1" dirty="0" smtClean="0">
                <a:solidFill>
                  <a:srgbClr val="0F0F73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b="1" dirty="0" err="1" smtClean="0">
                <a:solidFill>
                  <a:srgbClr val="0F0F73"/>
                </a:solidFill>
                <a:latin typeface="Courier New" pitchFamily="49" charset="0"/>
                <a:cs typeface="Courier New" pitchFamily="49" charset="0"/>
              </a:rPr>
              <a:t>mouseY</a:t>
            </a:r>
            <a:r>
              <a:rPr lang="en-US" sz="2000" b="1" dirty="0" smtClean="0">
                <a:solidFill>
                  <a:srgbClr val="0F0F73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2000" b="1" dirty="0" smtClean="0">
                <a:solidFill>
                  <a:srgbClr val="0F0F73"/>
                </a:solidFill>
                <a:latin typeface="Courier New" pitchFamily="49" charset="0"/>
                <a:cs typeface="Courier New" pitchFamily="49" charset="0"/>
              </a:rPr>
              <a:t>     line(</a:t>
            </a:r>
            <a:r>
              <a:rPr lang="en-US" sz="2000" b="1" dirty="0" err="1" smtClean="0">
                <a:solidFill>
                  <a:srgbClr val="0F0F73"/>
                </a:solidFill>
                <a:latin typeface="Courier New" pitchFamily="49" charset="0"/>
                <a:cs typeface="Courier New" pitchFamily="49" charset="0"/>
              </a:rPr>
              <a:t>mouseX</a:t>
            </a:r>
            <a:r>
              <a:rPr lang="en-US" sz="2000" b="1" dirty="0" smtClean="0">
                <a:solidFill>
                  <a:srgbClr val="0F0F73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b="1" dirty="0" err="1" smtClean="0">
                <a:solidFill>
                  <a:srgbClr val="0F0F73"/>
                </a:solidFill>
                <a:latin typeface="Courier New" pitchFamily="49" charset="0"/>
                <a:cs typeface="Courier New" pitchFamily="49" charset="0"/>
              </a:rPr>
              <a:t>mouseY</a:t>
            </a:r>
            <a:r>
              <a:rPr lang="en-US" sz="2000" b="1" dirty="0" smtClean="0">
                <a:solidFill>
                  <a:srgbClr val="0F0F73"/>
                </a:solidFill>
                <a:latin typeface="Courier New" pitchFamily="49" charset="0"/>
                <a:cs typeface="Courier New" pitchFamily="49" charset="0"/>
              </a:rPr>
              <a:t>, 0, 200);</a:t>
            </a:r>
          </a:p>
          <a:p>
            <a:r>
              <a:rPr lang="en-US" sz="2000" b="1" dirty="0" smtClean="0">
                <a:solidFill>
                  <a:srgbClr val="0F0F73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98728" y="268446"/>
            <a:ext cx="4401820" cy="49244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3981450" algn="l"/>
              </a:tabLst>
            </a:pPr>
            <a:r>
              <a:rPr lang="en-US" sz="3200" b="1" dirty="0" smtClean="0">
                <a:solidFill>
                  <a:srgbClr val="FFFFFF"/>
                </a:solidFill>
                <a:latin typeface="Arial"/>
                <a:cs typeface="Arial"/>
              </a:rPr>
              <a:t>Remark on </a:t>
            </a:r>
            <a:r>
              <a:rPr lang="en-US" sz="3200" b="1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3200" b="1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3200" b="1" spc="-15" dirty="0" smtClean="0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sz="3200" b="1" dirty="0" smtClean="0">
                <a:solidFill>
                  <a:srgbClr val="FFFFFF"/>
                </a:solidFill>
                <a:latin typeface="Arial"/>
                <a:cs typeface="Arial"/>
              </a:rPr>
              <a:t>le</a:t>
            </a:r>
            <a:r>
              <a:rPr sz="3200" b="1" dirty="0">
                <a:solidFill>
                  <a:srgbClr val="FFFFFF"/>
                </a:solidFill>
                <a:latin typeface="Arial"/>
                <a:cs typeface="Arial"/>
              </a:rPr>
              <a:t>	…</a:t>
            </a:r>
            <a:endParaRPr sz="3200" dirty="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15-11-2012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PAGE</a:t>
            </a:r>
            <a:r>
              <a:rPr spc="-20" dirty="0"/>
              <a:t> </a:t>
            </a:r>
            <a:r>
              <a:rPr dirty="0"/>
              <a:t>30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98728" y="1637950"/>
            <a:ext cx="8011872" cy="17081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endParaRPr sz="2400" dirty="0">
              <a:latin typeface="Arial"/>
              <a:cs typeface="Arial"/>
            </a:endParaRPr>
          </a:p>
          <a:p>
            <a:pPr marL="363220" indent="-350520">
              <a:lnSpc>
                <a:spcPct val="100000"/>
              </a:lnSpc>
              <a:spcBef>
                <a:spcPts val="575"/>
              </a:spcBef>
              <a:buClr>
                <a:srgbClr val="00ADEE"/>
              </a:buClr>
              <a:buFont typeface="Arial"/>
              <a:buChar char="•"/>
              <a:tabLst>
                <a:tab pos="363220" algn="l"/>
              </a:tabLst>
            </a:pP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pro</a:t>
            </a:r>
            <a:r>
              <a:rPr sz="2400" b="1" spc="-10" dirty="0">
                <a:solidFill>
                  <a:srgbClr val="0F0F73"/>
                </a:solidFill>
                <a:latin typeface="Arial"/>
                <a:cs typeface="Arial"/>
              </a:rPr>
              <a:t>p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er inde</a:t>
            </a:r>
            <a:r>
              <a:rPr sz="2400" b="1" spc="-10" dirty="0">
                <a:solidFill>
                  <a:srgbClr val="0F0F73"/>
                </a:solidFill>
                <a:latin typeface="Arial"/>
                <a:cs typeface="Arial"/>
              </a:rPr>
              <a:t>n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tation</a:t>
            </a:r>
            <a:endParaRPr sz="2400" dirty="0">
              <a:latin typeface="Arial"/>
              <a:cs typeface="Arial"/>
            </a:endParaRPr>
          </a:p>
          <a:p>
            <a:pPr marL="363220" indent="-350520">
              <a:lnSpc>
                <a:spcPct val="100000"/>
              </a:lnSpc>
              <a:spcBef>
                <a:spcPts val="575"/>
              </a:spcBef>
              <a:buClr>
                <a:srgbClr val="00ADEE"/>
              </a:buClr>
              <a:buFont typeface="Arial"/>
              <a:buChar char="•"/>
              <a:tabLst>
                <a:tab pos="363220" algn="l"/>
              </a:tabLst>
            </a:pP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compre</a:t>
            </a:r>
            <a:r>
              <a:rPr sz="2400" b="1" spc="-10" dirty="0">
                <a:solidFill>
                  <a:srgbClr val="0F0F73"/>
                </a:solidFill>
                <a:latin typeface="Arial"/>
                <a:cs typeface="Arial"/>
              </a:rPr>
              <a:t>h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en</a:t>
            </a:r>
            <a:r>
              <a:rPr sz="2400" b="1" spc="-10" dirty="0">
                <a:solidFill>
                  <a:srgbClr val="0F0F73"/>
                </a:solidFill>
                <a:latin typeface="Arial"/>
                <a:cs typeface="Arial"/>
              </a:rPr>
              <a:t>s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ible</a:t>
            </a:r>
            <a:r>
              <a:rPr sz="2400" b="1" spc="5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comments</a:t>
            </a:r>
            <a:endParaRPr sz="2400" dirty="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575"/>
              </a:spcBef>
              <a:buClr>
                <a:srgbClr val="00ADEE"/>
              </a:buClr>
              <a:buFont typeface="Arial" panose="020B0604020202020204" pitchFamily="34" charset="0"/>
              <a:buChar char="•"/>
              <a:tabLst>
                <a:tab pos="448945" algn="l"/>
              </a:tabLst>
            </a:pP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(using</a:t>
            </a:r>
            <a:r>
              <a:rPr sz="2400" b="1" spc="-20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lang="en-US" sz="2400" b="1" dirty="0">
                <a:solidFill>
                  <a:srgbClr val="0F0F73"/>
                </a:solidFill>
                <a:latin typeface="Arial"/>
                <a:cs typeface="Arial"/>
              </a:rPr>
              <a:t>A</a:t>
            </a:r>
            <a:r>
              <a:rPr sz="2400" b="1" dirty="0" smtClean="0">
                <a:solidFill>
                  <a:srgbClr val="0F0F73"/>
                </a:solidFill>
                <a:latin typeface="Arial"/>
                <a:cs typeface="Arial"/>
              </a:rPr>
              <a:t>uto</a:t>
            </a:r>
            <a:r>
              <a:rPr lang="en-US" sz="2400" b="1" dirty="0" smtClean="0">
                <a:solidFill>
                  <a:srgbClr val="0F0F73"/>
                </a:solidFill>
                <a:latin typeface="Arial"/>
                <a:cs typeface="Arial"/>
              </a:rPr>
              <a:t> F</a:t>
            </a:r>
            <a:r>
              <a:rPr sz="2400" b="1" dirty="0" smtClean="0">
                <a:solidFill>
                  <a:srgbClr val="0F0F73"/>
                </a:solidFill>
                <a:latin typeface="Arial"/>
                <a:cs typeface="Arial"/>
              </a:rPr>
              <a:t>ormat 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in</a:t>
            </a:r>
            <a:r>
              <a:rPr sz="2400" b="1" spc="-20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lang="en-US" sz="2400" b="1" dirty="0">
                <a:solidFill>
                  <a:srgbClr val="0F0F73"/>
                </a:solidFill>
                <a:latin typeface="Arial"/>
                <a:cs typeface="Arial"/>
              </a:rPr>
              <a:t>T</a:t>
            </a:r>
            <a:r>
              <a:rPr sz="2400" b="1" dirty="0" smtClean="0">
                <a:solidFill>
                  <a:srgbClr val="0F0F73"/>
                </a:solidFill>
                <a:latin typeface="Arial"/>
                <a:cs typeface="Arial"/>
              </a:rPr>
              <a:t>ools</a:t>
            </a:r>
            <a:r>
              <a:rPr sz="2400" b="1" spc="-25" dirty="0" smtClean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400" b="1" dirty="0" smtClean="0">
                <a:solidFill>
                  <a:srgbClr val="0F0F73"/>
                </a:solidFill>
                <a:latin typeface="Arial"/>
                <a:cs typeface="Arial"/>
              </a:rPr>
              <a:t>menu</a:t>
            </a:r>
            <a:r>
              <a:rPr lang="en-US" sz="2400" b="1" spc="-10" dirty="0" smtClean="0">
                <a:solidFill>
                  <a:srgbClr val="0F0F73"/>
                </a:solidFill>
                <a:latin typeface="Arial"/>
                <a:cs typeface="Arial"/>
              </a:rPr>
              <a:t>, if you like it, ^T</a:t>
            </a:r>
            <a:r>
              <a:rPr sz="2400" b="1" dirty="0" smtClean="0">
                <a:solidFill>
                  <a:srgbClr val="0F0F73"/>
                </a:solidFill>
                <a:latin typeface="Arial"/>
                <a:cs typeface="Arial"/>
              </a:rPr>
              <a:t>)</a:t>
            </a:r>
            <a:endParaRPr sz="2400" dirty="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98728" y="4710969"/>
            <a:ext cx="3728720" cy="7696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0670" indent="-267970">
              <a:lnSpc>
                <a:spcPct val="100000"/>
              </a:lnSpc>
              <a:buClr>
                <a:srgbClr val="00ADEE"/>
              </a:buClr>
              <a:buFont typeface="Arial"/>
              <a:buChar char="•"/>
              <a:tabLst>
                <a:tab pos="281305" algn="l"/>
                <a:tab pos="3039110" algn="l"/>
              </a:tabLst>
            </a:pP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balan</a:t>
            </a:r>
            <a:r>
              <a:rPr sz="2400" b="1" spc="-10" dirty="0">
                <a:solidFill>
                  <a:srgbClr val="0F0F73"/>
                </a:solidFill>
                <a:latin typeface="Arial"/>
                <a:cs typeface="Arial"/>
              </a:rPr>
              <a:t>c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ed</a:t>
            </a:r>
            <a:r>
              <a:rPr sz="2400" b="1" spc="-15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pictures	…</a:t>
            </a:r>
            <a:endParaRPr sz="2400">
              <a:latin typeface="Arial"/>
              <a:cs typeface="Arial"/>
            </a:endParaRPr>
          </a:p>
          <a:p>
            <a:pPr marL="280670" indent="-267970">
              <a:lnSpc>
                <a:spcPct val="100000"/>
              </a:lnSpc>
              <a:spcBef>
                <a:spcPts val="580"/>
              </a:spcBef>
              <a:buClr>
                <a:srgbClr val="00ADEE"/>
              </a:buClr>
              <a:buFont typeface="Arial"/>
              <a:buChar char="•"/>
              <a:tabLst>
                <a:tab pos="281305" algn="l"/>
              </a:tabLst>
            </a:pP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b</a:t>
            </a:r>
            <a:r>
              <a:rPr sz="2400" b="1" spc="-10" dirty="0">
                <a:solidFill>
                  <a:srgbClr val="0F0F73"/>
                </a:solidFill>
                <a:latin typeface="Arial"/>
                <a:cs typeface="Arial"/>
              </a:rPr>
              <a:t>e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a</a:t>
            </a:r>
            <a:r>
              <a:rPr sz="2400" b="1" spc="-10" dirty="0">
                <a:solidFill>
                  <a:srgbClr val="0F0F73"/>
                </a:solidFill>
                <a:latin typeface="Arial"/>
                <a:cs typeface="Arial"/>
              </a:rPr>
              <a:t>u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tiful</a:t>
            </a:r>
            <a:r>
              <a:rPr sz="2400" b="1" spc="-40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mo</a:t>
            </a:r>
            <a:r>
              <a:rPr sz="2400" b="1" spc="-10" dirty="0">
                <a:solidFill>
                  <a:srgbClr val="0F0F73"/>
                </a:solidFill>
                <a:latin typeface="Arial"/>
                <a:cs typeface="Arial"/>
              </a:rPr>
              <a:t>v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eme</a:t>
            </a:r>
            <a:r>
              <a:rPr sz="2400" b="1" spc="-15" dirty="0">
                <a:solidFill>
                  <a:srgbClr val="0F0F73"/>
                </a:solidFill>
                <a:latin typeface="Arial"/>
                <a:cs typeface="Arial"/>
              </a:rPr>
              <a:t>n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ts</a:t>
            </a:r>
            <a:r>
              <a:rPr sz="2400" b="1" spc="15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…</a:t>
            </a:r>
            <a:endParaRPr sz="2400">
              <a:latin typeface="Arial"/>
              <a:cs typeface="Arial"/>
            </a:endParaRPr>
          </a:p>
        </p:txBody>
      </p:sp>
      <p:sp>
        <p:nvSpPr>
          <p:cNvPr id="8" name="object 10"/>
          <p:cNvSpPr txBox="1">
            <a:spLocks noGrp="1"/>
          </p:cNvSpPr>
          <p:nvPr>
            <p:ph type="ftr" sz="quarter" idx="5"/>
          </p:nvPr>
        </p:nvSpPr>
        <p:spPr>
          <a:xfrm>
            <a:off x="166826" y="6553200"/>
            <a:ext cx="2271573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 smtClean="0"/>
              <a:t>/</a:t>
            </a:r>
            <a:r>
              <a:rPr lang="en-US" spc="-15" dirty="0" smtClean="0"/>
              <a:t>D</a:t>
            </a:r>
            <a:r>
              <a:rPr spc="-15" dirty="0" smtClean="0"/>
              <a:t>e</a:t>
            </a:r>
            <a:r>
              <a:rPr spc="-10" dirty="0" smtClean="0"/>
              <a:t>p</a:t>
            </a:r>
            <a:r>
              <a:rPr spc="-15" dirty="0" smtClean="0"/>
              <a:t>a</a:t>
            </a:r>
            <a:r>
              <a:rPr spc="-5" dirty="0" smtClean="0"/>
              <a:t>rt</a:t>
            </a:r>
            <a:r>
              <a:rPr spc="5" dirty="0" smtClean="0"/>
              <a:t>m</a:t>
            </a:r>
            <a:r>
              <a:rPr spc="-10" dirty="0" smtClean="0"/>
              <a:t>e</a:t>
            </a:r>
            <a:r>
              <a:rPr spc="-15" dirty="0" smtClean="0"/>
              <a:t>n</a:t>
            </a:r>
            <a:r>
              <a:rPr spc="-5" dirty="0" smtClean="0"/>
              <a:t>t</a:t>
            </a:r>
            <a:r>
              <a:rPr lang="en-US" spc="-5" dirty="0" smtClean="0"/>
              <a:t> of industrial design</a:t>
            </a:r>
            <a:endParaRPr spc="-5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38663" y="5022850"/>
            <a:ext cx="3273425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latin typeface="+mn-lt"/>
              </a:rPr>
              <a:t>Computer Generated 2012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55650" y="5022850"/>
            <a:ext cx="338455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latin typeface="+mn-lt"/>
              </a:rPr>
              <a:t>Computer Generated 2012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/>
          </a:blip>
          <a:stretch>
            <a:fillRect/>
          </a:stretch>
        </p:blipFill>
        <p:spPr>
          <a:xfrm>
            <a:off x="905962" y="975353"/>
            <a:ext cx="3083606" cy="3881625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/>
          </a:blip>
          <a:stretch>
            <a:fillRect/>
          </a:stretch>
        </p:blipFill>
        <p:spPr>
          <a:xfrm>
            <a:off x="4644008" y="908720"/>
            <a:ext cx="3125494" cy="37974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8" name="object 2"/>
          <p:cNvSpPr txBox="1"/>
          <p:nvPr/>
        </p:nvSpPr>
        <p:spPr>
          <a:xfrm>
            <a:off x="598728" y="268446"/>
            <a:ext cx="7859472" cy="49244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3981450" algn="l"/>
              </a:tabLst>
            </a:pPr>
            <a:r>
              <a:rPr lang="en-US" sz="3200" b="1" dirty="0" smtClean="0">
                <a:solidFill>
                  <a:srgbClr val="FFFFFF"/>
                </a:solidFill>
                <a:latin typeface="Arial"/>
                <a:cs typeface="Arial"/>
              </a:rPr>
              <a:t>Where we will be in three weeks?</a:t>
            </a:r>
            <a:endParaRPr sz="32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73066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/>
          </a:blip>
          <a:stretch>
            <a:fillRect/>
          </a:stretch>
        </p:blipFill>
        <p:spPr>
          <a:xfrm>
            <a:off x="1043608" y="1052736"/>
            <a:ext cx="3035808" cy="3630168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/>
          </a:blip>
          <a:stretch>
            <a:fillRect/>
          </a:stretch>
        </p:blipFill>
        <p:spPr>
          <a:xfrm>
            <a:off x="4538167" y="1052736"/>
            <a:ext cx="3105811" cy="3630168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4" name="TextBox 3"/>
          <p:cNvSpPr txBox="1"/>
          <p:nvPr/>
        </p:nvSpPr>
        <p:spPr>
          <a:xfrm>
            <a:off x="4538663" y="5027613"/>
            <a:ext cx="3273425" cy="9239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dirty="0" err="1">
                <a:latin typeface="+mn-lt"/>
              </a:rPr>
              <a:t>Kasimir</a:t>
            </a:r>
            <a:r>
              <a:rPr lang="en-US" dirty="0">
                <a:latin typeface="+mn-lt"/>
              </a:rPr>
              <a:t> Malevich, </a:t>
            </a:r>
            <a:r>
              <a:rPr lang="en-US" dirty="0" err="1">
                <a:latin typeface="+mn-lt"/>
              </a:rPr>
              <a:t>Suprematist</a:t>
            </a:r>
            <a:r>
              <a:rPr lang="en-US" dirty="0">
                <a:latin typeface="+mn-lt"/>
              </a:rPr>
              <a:t> Painting: eight red rectangles, 1915.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55650" y="5027613"/>
            <a:ext cx="3384550" cy="6477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dirty="0" err="1">
                <a:latin typeface="+mn-lt"/>
              </a:rPr>
              <a:t>Kasimir</a:t>
            </a:r>
            <a:r>
              <a:rPr lang="en-US" dirty="0">
                <a:latin typeface="+mn-lt"/>
              </a:rPr>
              <a:t> Malevich, </a:t>
            </a:r>
            <a:r>
              <a:rPr lang="en-US" dirty="0" err="1">
                <a:latin typeface="+mn-lt"/>
              </a:rPr>
              <a:t>Suprematist</a:t>
            </a:r>
            <a:r>
              <a:rPr lang="en-US" dirty="0">
                <a:latin typeface="+mn-lt"/>
              </a:rPr>
              <a:t> Painting: </a:t>
            </a:r>
            <a:r>
              <a:rPr lang="en-US" dirty="0" err="1">
                <a:latin typeface="+mn-lt"/>
              </a:rPr>
              <a:t>Airlane</a:t>
            </a:r>
            <a:r>
              <a:rPr lang="en-US" dirty="0">
                <a:latin typeface="+mn-lt"/>
              </a:rPr>
              <a:t> Flying,  1915.</a:t>
            </a:r>
          </a:p>
        </p:txBody>
      </p:sp>
    </p:spTree>
    <p:extLst>
      <p:ext uri="{BB962C8B-B14F-4D97-AF65-F5344CB8AC3E}">
        <p14:creationId xmlns:p14="http://schemas.microsoft.com/office/powerpoint/2010/main" val="2666907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2"/>
          <p:cNvSpPr txBox="1"/>
          <p:nvPr/>
        </p:nvSpPr>
        <p:spPr>
          <a:xfrm>
            <a:off x="598728" y="268446"/>
            <a:ext cx="7859472" cy="49244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3981450" algn="l"/>
              </a:tabLst>
            </a:pPr>
            <a:r>
              <a:rPr lang="en-US" sz="3200" b="1" dirty="0" smtClean="0">
                <a:solidFill>
                  <a:srgbClr val="FFFFFF"/>
                </a:solidFill>
                <a:latin typeface="Arial"/>
                <a:cs typeface="Arial"/>
              </a:rPr>
              <a:t>Some getting-started homework for you</a:t>
            </a:r>
            <a:endParaRPr sz="3200" dirty="0">
              <a:latin typeface="Arial"/>
              <a:cs typeface="Arial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791200" y="5181600"/>
            <a:ext cx="3352800" cy="1676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bject 3"/>
          <p:cNvSpPr txBox="1"/>
          <p:nvPr/>
        </p:nvSpPr>
        <p:spPr>
          <a:xfrm>
            <a:off x="598728" y="1637950"/>
            <a:ext cx="8545272" cy="497059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2400" b="1" dirty="0" smtClean="0">
                <a:latin typeface="Arial"/>
                <a:cs typeface="Arial"/>
              </a:rPr>
              <a:t>Statistics:</a:t>
            </a:r>
            <a:endParaRPr sz="2400" b="1" dirty="0">
              <a:latin typeface="Arial"/>
              <a:cs typeface="Arial"/>
            </a:endParaRPr>
          </a:p>
          <a:p>
            <a:pPr marL="363220" indent="-350520">
              <a:lnSpc>
                <a:spcPct val="100000"/>
              </a:lnSpc>
              <a:spcBef>
                <a:spcPts val="575"/>
              </a:spcBef>
              <a:buClr>
                <a:srgbClr val="00ADEE"/>
              </a:buClr>
              <a:buFont typeface="Arial"/>
              <a:buChar char="•"/>
              <a:tabLst>
                <a:tab pos="363220" algn="l"/>
              </a:tabLst>
            </a:pPr>
            <a:r>
              <a:rPr lang="en-US" sz="2400" dirty="0" smtClean="0">
                <a:solidFill>
                  <a:srgbClr val="0F0F73"/>
                </a:solidFill>
                <a:latin typeface="Arial"/>
                <a:cs typeface="Arial"/>
              </a:rPr>
              <a:t>Make a program with variables containing the ages of you and some of your friends</a:t>
            </a:r>
          </a:p>
          <a:p>
            <a:pPr marL="363220" indent="-350520">
              <a:lnSpc>
                <a:spcPct val="100000"/>
              </a:lnSpc>
              <a:spcBef>
                <a:spcPts val="575"/>
              </a:spcBef>
              <a:buClr>
                <a:srgbClr val="00ADEE"/>
              </a:buClr>
              <a:buFont typeface="Arial"/>
              <a:buChar char="•"/>
              <a:tabLst>
                <a:tab pos="363220" algn="l"/>
              </a:tabLst>
            </a:pPr>
            <a:r>
              <a:rPr lang="en-US" sz="2400" dirty="0" smtClean="0">
                <a:solidFill>
                  <a:srgbClr val="0F0F73"/>
                </a:solidFill>
                <a:latin typeface="Arial"/>
                <a:cs typeface="Arial"/>
              </a:rPr>
              <a:t>Let the program calculate the average and the standard deviation and print it orderly using </a:t>
            </a:r>
            <a:r>
              <a:rPr lang="en-US" sz="2400" b="1" dirty="0" smtClean="0">
                <a:solidFill>
                  <a:srgbClr val="0F0F7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400" dirty="0" smtClean="0">
                <a:solidFill>
                  <a:srgbClr val="0F0F73"/>
                </a:solidFill>
                <a:latin typeface="Arial"/>
                <a:cs typeface="Arial"/>
              </a:rPr>
              <a:t> and </a:t>
            </a:r>
            <a:r>
              <a:rPr lang="en-US" sz="2400" b="1" dirty="0" err="1" smtClean="0">
                <a:solidFill>
                  <a:srgbClr val="0F0F7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println</a:t>
            </a:r>
            <a:endParaRPr lang="en-US" sz="2400" b="1" dirty="0" smtClean="0">
              <a:solidFill>
                <a:srgbClr val="0F0F73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63220" indent="-350520">
              <a:lnSpc>
                <a:spcPct val="100000"/>
              </a:lnSpc>
              <a:spcBef>
                <a:spcPts val="575"/>
              </a:spcBef>
              <a:buClr>
                <a:srgbClr val="00ADEE"/>
              </a:buClr>
              <a:buFont typeface="Arial"/>
              <a:buChar char="•"/>
              <a:tabLst>
                <a:tab pos="363220" algn="l"/>
              </a:tabLst>
            </a:pPr>
            <a:endParaRPr lang="en-US" sz="2400" b="1" dirty="0" smtClean="0">
              <a:solidFill>
                <a:srgbClr val="0F0F73"/>
              </a:solidFill>
              <a:latin typeface="Arial"/>
              <a:cs typeface="Arial"/>
            </a:endParaRPr>
          </a:p>
          <a:p>
            <a:pPr marL="12700">
              <a:spcBef>
                <a:spcPts val="575"/>
              </a:spcBef>
              <a:buClr>
                <a:srgbClr val="00ADEE"/>
              </a:buClr>
              <a:tabLst>
                <a:tab pos="363220" algn="l"/>
              </a:tabLst>
            </a:pPr>
            <a:r>
              <a:rPr lang="en-US" sz="2400" b="1" dirty="0" smtClean="0">
                <a:latin typeface="Arial"/>
                <a:cs typeface="Arial"/>
              </a:rPr>
              <a:t>Geometry:</a:t>
            </a:r>
            <a:endParaRPr lang="en-US" sz="2400" b="1" dirty="0">
              <a:solidFill>
                <a:srgbClr val="0F0F73"/>
              </a:solidFill>
              <a:latin typeface="Arial"/>
              <a:cs typeface="Arial"/>
            </a:endParaRPr>
          </a:p>
          <a:p>
            <a:pPr marL="363220" indent="-350520">
              <a:lnSpc>
                <a:spcPct val="100000"/>
              </a:lnSpc>
              <a:spcBef>
                <a:spcPts val="575"/>
              </a:spcBef>
              <a:buClr>
                <a:srgbClr val="00ADEE"/>
              </a:buClr>
              <a:buFont typeface="Arial"/>
              <a:buChar char="•"/>
              <a:tabLst>
                <a:tab pos="363220" algn="l"/>
              </a:tabLst>
            </a:pPr>
            <a:r>
              <a:rPr lang="en-US" sz="2400" dirty="0" smtClean="0">
                <a:solidFill>
                  <a:srgbClr val="0F0F73"/>
                </a:solidFill>
                <a:latin typeface="Arial"/>
                <a:cs typeface="Arial"/>
              </a:rPr>
              <a:t>Make a program with at least five </a:t>
            </a:r>
            <a:r>
              <a:rPr lang="en-US" sz="2400" b="1" dirty="0" err="1" smtClean="0">
                <a:solidFill>
                  <a:srgbClr val="0F0F7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dirty="0" smtClean="0">
                <a:solidFill>
                  <a:srgbClr val="0F0F73"/>
                </a:solidFill>
                <a:latin typeface="Arial"/>
                <a:cs typeface="Arial"/>
              </a:rPr>
              <a:t> or </a:t>
            </a:r>
            <a:r>
              <a:rPr lang="en-US" sz="2400" b="1" dirty="0" smtClean="0">
                <a:solidFill>
                  <a:srgbClr val="0F0F7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float</a:t>
            </a:r>
            <a:r>
              <a:rPr lang="en-US" sz="2400" dirty="0" smtClean="0">
                <a:solidFill>
                  <a:srgbClr val="0F0F73"/>
                </a:solidFill>
                <a:latin typeface="Arial"/>
                <a:cs typeface="Arial"/>
              </a:rPr>
              <a:t> variables to be used as parameters</a:t>
            </a:r>
          </a:p>
          <a:p>
            <a:pPr marL="363220" indent="-350520">
              <a:lnSpc>
                <a:spcPct val="100000"/>
              </a:lnSpc>
              <a:spcBef>
                <a:spcPts val="575"/>
              </a:spcBef>
              <a:buClr>
                <a:srgbClr val="00ADEE"/>
              </a:buClr>
              <a:buFont typeface="Arial"/>
              <a:buChar char="•"/>
              <a:tabLst>
                <a:tab pos="363220" algn="l"/>
              </a:tabLst>
            </a:pPr>
            <a:r>
              <a:rPr lang="en-US" sz="2400" dirty="0" smtClean="0">
                <a:solidFill>
                  <a:srgbClr val="0F0F73"/>
                </a:solidFill>
                <a:latin typeface="Arial"/>
                <a:cs typeface="Arial"/>
              </a:rPr>
              <a:t>Let the program create an abstract geometric composition using these parameters</a:t>
            </a:r>
          </a:p>
          <a:p>
            <a:pPr marL="363220" indent="-350520">
              <a:lnSpc>
                <a:spcPct val="100000"/>
              </a:lnSpc>
              <a:spcBef>
                <a:spcPts val="575"/>
              </a:spcBef>
              <a:buClr>
                <a:srgbClr val="00ADEE"/>
              </a:buClr>
              <a:buFont typeface="Arial"/>
              <a:buChar char="•"/>
              <a:tabLst>
                <a:tab pos="363220" algn="l"/>
              </a:tabLst>
            </a:pPr>
            <a:r>
              <a:rPr lang="en-US" sz="2400" dirty="0" smtClean="0">
                <a:solidFill>
                  <a:srgbClr val="0F0F73"/>
                </a:solidFill>
                <a:latin typeface="Arial"/>
                <a:cs typeface="Arial"/>
              </a:rPr>
              <a:t>Play with the parameters to </a:t>
            </a:r>
            <a:r>
              <a:rPr lang="en-US" sz="2400" dirty="0" err="1" smtClean="0">
                <a:solidFill>
                  <a:srgbClr val="0F0F73"/>
                </a:solidFill>
                <a:latin typeface="Arial"/>
                <a:cs typeface="Arial"/>
              </a:rPr>
              <a:t>optimise</a:t>
            </a:r>
            <a:r>
              <a:rPr lang="en-US" sz="2400" dirty="0" smtClean="0">
                <a:solidFill>
                  <a:srgbClr val="0F0F73"/>
                </a:solidFill>
                <a:latin typeface="Arial"/>
                <a:cs typeface="Arial"/>
              </a:rPr>
              <a:t> aesthetic balance </a:t>
            </a:r>
            <a:endParaRPr lang="en-US" sz="2400" dirty="0">
              <a:solidFill>
                <a:srgbClr val="0F0F73"/>
              </a:solidFill>
              <a:latin typeface="Arial"/>
              <a:cs typeface="Arial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90600" y="3733800"/>
            <a:ext cx="6934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http://www.mathsisfun.com/data/standard-deviation.html</a:t>
            </a:r>
          </a:p>
        </p:txBody>
      </p:sp>
    </p:spTree>
    <p:extLst>
      <p:ext uri="{BB962C8B-B14F-4D97-AF65-F5344CB8AC3E}">
        <p14:creationId xmlns:p14="http://schemas.microsoft.com/office/powerpoint/2010/main" val="2578966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>
                <a:latin typeface="Arial"/>
                <a:cs typeface="Arial"/>
              </a:rPr>
              <a:t>After</a:t>
            </a:r>
            <a:r>
              <a:rPr spc="-25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this</a:t>
            </a:r>
            <a:r>
              <a:rPr spc="-25" dirty="0">
                <a:latin typeface="Arial"/>
                <a:cs typeface="Arial"/>
              </a:rPr>
              <a:t> </a:t>
            </a:r>
            <a:r>
              <a:rPr spc="-5" dirty="0">
                <a:latin typeface="Arial"/>
                <a:cs typeface="Arial"/>
              </a:rPr>
              <a:t>1</a:t>
            </a:r>
            <a:r>
              <a:rPr sz="3150" spc="7" baseline="25132" dirty="0">
                <a:latin typeface="Arial"/>
                <a:cs typeface="Arial"/>
              </a:rPr>
              <a:t>st</a:t>
            </a:r>
            <a:r>
              <a:rPr sz="3150" baseline="25132" dirty="0">
                <a:latin typeface="Arial"/>
                <a:cs typeface="Arial"/>
              </a:rPr>
              <a:t> </a:t>
            </a:r>
            <a:r>
              <a:rPr sz="3150" spc="-427" baseline="25132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le</a:t>
            </a:r>
            <a:r>
              <a:rPr sz="3200" spc="-15" dirty="0">
                <a:latin typeface="Arial"/>
                <a:cs typeface="Arial"/>
              </a:rPr>
              <a:t>s</a:t>
            </a:r>
            <a:r>
              <a:rPr sz="3200" dirty="0">
                <a:latin typeface="Arial"/>
                <a:cs typeface="Arial"/>
              </a:rPr>
              <a:t>son:</a:t>
            </a:r>
            <a:r>
              <a:rPr sz="3200" spc="-35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what</a:t>
            </a:r>
            <a:r>
              <a:rPr sz="3200" spc="-30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c</a:t>
            </a:r>
            <a:r>
              <a:rPr sz="3200" spc="-10" dirty="0">
                <a:latin typeface="Arial"/>
                <a:cs typeface="Arial"/>
              </a:rPr>
              <a:t>a</a:t>
            </a:r>
            <a:r>
              <a:rPr sz="3200" dirty="0">
                <a:latin typeface="Arial"/>
                <a:cs typeface="Arial"/>
              </a:rPr>
              <a:t>n </a:t>
            </a:r>
            <a:r>
              <a:rPr sz="3200" spc="-10" dirty="0">
                <a:latin typeface="Arial"/>
                <a:cs typeface="Arial"/>
              </a:rPr>
              <a:t>y</a:t>
            </a:r>
            <a:r>
              <a:rPr sz="3200" dirty="0">
                <a:latin typeface="Arial"/>
                <a:cs typeface="Arial"/>
              </a:rPr>
              <a:t>ou</a:t>
            </a:r>
            <a:r>
              <a:rPr sz="3200" spc="-20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do</a:t>
            </a:r>
            <a:endParaRPr sz="32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15-11-2012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PAGE</a:t>
            </a:r>
            <a:r>
              <a:rPr spc="-20" dirty="0"/>
              <a:t> </a:t>
            </a:r>
            <a:r>
              <a:rPr dirty="0"/>
              <a:t>3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98728" y="2076996"/>
            <a:ext cx="7830184" cy="333937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0670" indent="-267970">
              <a:lnSpc>
                <a:spcPct val="100000"/>
              </a:lnSpc>
              <a:buClr>
                <a:srgbClr val="00ADEE"/>
              </a:buClr>
              <a:buFont typeface="Arial"/>
              <a:buChar char="•"/>
              <a:tabLst>
                <a:tab pos="281305" algn="l"/>
              </a:tabLst>
            </a:pP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Start</a:t>
            </a:r>
            <a:r>
              <a:rPr sz="2400" b="1" spc="-25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pro</a:t>
            </a:r>
            <a:r>
              <a:rPr sz="2400" b="1" spc="-10" dirty="0">
                <a:solidFill>
                  <a:srgbClr val="0F0F73"/>
                </a:solidFill>
                <a:latin typeface="Arial"/>
                <a:cs typeface="Arial"/>
              </a:rPr>
              <a:t>c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e</a:t>
            </a:r>
            <a:r>
              <a:rPr sz="2400" b="1" spc="-10" dirty="0">
                <a:solidFill>
                  <a:srgbClr val="0F0F73"/>
                </a:solidFill>
                <a:latin typeface="Arial"/>
                <a:cs typeface="Arial"/>
              </a:rPr>
              <a:t>s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sin</a:t>
            </a:r>
            <a:r>
              <a:rPr sz="2400" b="1" spc="-10" dirty="0">
                <a:solidFill>
                  <a:srgbClr val="0F0F73"/>
                </a:solidFill>
                <a:latin typeface="Arial"/>
                <a:cs typeface="Arial"/>
              </a:rPr>
              <a:t>g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.</a:t>
            </a:r>
            <a:endParaRPr sz="2400" dirty="0">
              <a:latin typeface="Arial"/>
              <a:cs typeface="Arial"/>
            </a:endParaRPr>
          </a:p>
          <a:p>
            <a:pPr marL="280670" indent="-267970">
              <a:lnSpc>
                <a:spcPct val="100000"/>
              </a:lnSpc>
              <a:spcBef>
                <a:spcPts val="575"/>
              </a:spcBef>
              <a:buClr>
                <a:srgbClr val="00ADEE"/>
              </a:buClr>
              <a:buFont typeface="Arial"/>
              <a:buChar char="•"/>
              <a:tabLst>
                <a:tab pos="281305" algn="l"/>
              </a:tabLst>
            </a:pPr>
            <a:r>
              <a:rPr lang="en-US" sz="2400" b="1" dirty="0">
                <a:solidFill>
                  <a:srgbClr val="0F0F73"/>
                </a:solidFill>
                <a:latin typeface="Arial"/>
                <a:cs typeface="Arial"/>
              </a:rPr>
              <a:t>r</a:t>
            </a:r>
            <a:r>
              <a:rPr sz="2400" b="1" dirty="0" smtClean="0">
                <a:solidFill>
                  <a:srgbClr val="0F0F73"/>
                </a:solidFill>
                <a:latin typeface="Arial"/>
                <a:cs typeface="Arial"/>
              </a:rPr>
              <a:t>un</a:t>
            </a:r>
            <a:r>
              <a:rPr sz="2400" b="1" spc="-25" dirty="0" smtClean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400" b="1" spc="-30" dirty="0">
                <a:solidFill>
                  <a:srgbClr val="0F0F73"/>
                </a:solidFill>
                <a:latin typeface="Arial"/>
                <a:cs typeface="Arial"/>
              </a:rPr>
              <a:t>y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our</a:t>
            </a:r>
            <a:r>
              <a:rPr sz="2400" b="1" spc="20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f</a:t>
            </a:r>
            <a:r>
              <a:rPr sz="2400" b="1" spc="5" dirty="0">
                <a:solidFill>
                  <a:srgbClr val="0F0F73"/>
                </a:solidFill>
                <a:latin typeface="Arial"/>
                <a:cs typeface="Arial"/>
              </a:rPr>
              <a:t>i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rst</a:t>
            </a:r>
            <a:r>
              <a:rPr sz="2400" b="1" spc="-15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program in</a:t>
            </a:r>
            <a:r>
              <a:rPr sz="2400" b="1" spc="-25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proc</a:t>
            </a:r>
            <a:r>
              <a:rPr sz="2400" b="1" spc="-10" dirty="0">
                <a:solidFill>
                  <a:srgbClr val="0F0F73"/>
                </a:solidFill>
                <a:latin typeface="Arial"/>
                <a:cs typeface="Arial"/>
              </a:rPr>
              <a:t>e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ssing</a:t>
            </a:r>
            <a:endParaRPr sz="2400" dirty="0">
              <a:latin typeface="Arial"/>
              <a:cs typeface="Arial"/>
            </a:endParaRPr>
          </a:p>
          <a:p>
            <a:pPr marL="280670" marR="5080" indent="-267970">
              <a:lnSpc>
                <a:spcPct val="100000"/>
              </a:lnSpc>
              <a:spcBef>
                <a:spcPts val="575"/>
              </a:spcBef>
              <a:buClr>
                <a:srgbClr val="00ADEE"/>
              </a:buClr>
              <a:buFont typeface="Arial"/>
              <a:buChar char="•"/>
              <a:tabLst>
                <a:tab pos="281305" algn="l"/>
              </a:tabLst>
            </a:pPr>
            <a:r>
              <a:rPr lang="en-US" sz="2400" b="1" spc="25" dirty="0">
                <a:solidFill>
                  <a:srgbClr val="0F0F73"/>
                </a:solidFill>
                <a:latin typeface="Arial"/>
                <a:cs typeface="Arial"/>
              </a:rPr>
              <a:t>w</a:t>
            </a:r>
            <a:r>
              <a:rPr sz="2400" b="1" dirty="0" smtClean="0">
                <a:solidFill>
                  <a:srgbClr val="0F0F73"/>
                </a:solidFill>
                <a:latin typeface="Arial"/>
                <a:cs typeface="Arial"/>
              </a:rPr>
              <a:t>rite</a:t>
            </a:r>
            <a:r>
              <a:rPr sz="2400" b="1" spc="-50" dirty="0" smtClean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programs that create</a:t>
            </a:r>
            <a:r>
              <a:rPr sz="2400" b="1" spc="5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various</a:t>
            </a:r>
            <a:r>
              <a:rPr sz="2400" b="1" spc="-15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stat</a:t>
            </a:r>
            <a:r>
              <a:rPr sz="2400" b="1" spc="5" dirty="0">
                <a:solidFill>
                  <a:srgbClr val="0F0F73"/>
                </a:solidFill>
                <a:latin typeface="Arial"/>
                <a:cs typeface="Arial"/>
              </a:rPr>
              <a:t>i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c objects i.e. “pictures”</a:t>
            </a:r>
            <a:endParaRPr sz="2400" dirty="0">
              <a:latin typeface="Arial"/>
              <a:cs typeface="Arial"/>
            </a:endParaRPr>
          </a:p>
          <a:p>
            <a:pPr marL="280670" indent="-267970">
              <a:lnSpc>
                <a:spcPct val="100000"/>
              </a:lnSpc>
              <a:spcBef>
                <a:spcPts val="575"/>
              </a:spcBef>
              <a:buClr>
                <a:srgbClr val="00ADEE"/>
              </a:buClr>
              <a:buFont typeface="Arial"/>
              <a:buChar char="•"/>
              <a:tabLst>
                <a:tab pos="281305" algn="l"/>
              </a:tabLst>
            </a:pPr>
            <a:r>
              <a:rPr lang="en-US" sz="2400" b="1" dirty="0">
                <a:solidFill>
                  <a:srgbClr val="0F0F73"/>
                </a:solidFill>
                <a:latin typeface="Arial"/>
                <a:cs typeface="Arial"/>
              </a:rPr>
              <a:t>c</a:t>
            </a:r>
            <a:r>
              <a:rPr sz="2400" b="1" spc="-10" dirty="0" smtClean="0">
                <a:solidFill>
                  <a:srgbClr val="0F0F73"/>
                </a:solidFill>
                <a:latin typeface="Arial"/>
                <a:cs typeface="Arial"/>
              </a:rPr>
              <a:t>h</a:t>
            </a:r>
            <a:r>
              <a:rPr sz="2400" b="1" dirty="0" smtClean="0">
                <a:solidFill>
                  <a:srgbClr val="0F0F73"/>
                </a:solidFill>
                <a:latin typeface="Arial"/>
                <a:cs typeface="Arial"/>
              </a:rPr>
              <a:t>a</a:t>
            </a:r>
            <a:r>
              <a:rPr sz="2400" b="1" spc="-10" dirty="0" smtClean="0">
                <a:solidFill>
                  <a:srgbClr val="0F0F73"/>
                </a:solidFill>
                <a:latin typeface="Arial"/>
                <a:cs typeface="Arial"/>
              </a:rPr>
              <a:t>n</a:t>
            </a:r>
            <a:r>
              <a:rPr sz="2400" b="1" dirty="0" smtClean="0">
                <a:solidFill>
                  <a:srgbClr val="0F0F73"/>
                </a:solidFill>
                <a:latin typeface="Arial"/>
                <a:cs typeface="Arial"/>
              </a:rPr>
              <a:t>ge</a:t>
            </a:r>
            <a:r>
              <a:rPr sz="2400" b="1" spc="-15" dirty="0" smtClean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the</a:t>
            </a:r>
            <a:r>
              <a:rPr sz="2400" b="1" spc="-10" dirty="0">
                <a:solidFill>
                  <a:srgbClr val="0F0F73"/>
                </a:solidFill>
                <a:latin typeface="Arial"/>
                <a:cs typeface="Arial"/>
              </a:rPr>
              <a:t>s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e pro</a:t>
            </a:r>
            <a:r>
              <a:rPr sz="2400" b="1" spc="-10" dirty="0">
                <a:solidFill>
                  <a:srgbClr val="0F0F73"/>
                </a:solidFill>
                <a:latin typeface="Arial"/>
                <a:cs typeface="Arial"/>
              </a:rPr>
              <a:t>g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rams to</a:t>
            </a:r>
            <a:r>
              <a:rPr sz="2400" b="1" spc="-10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c</a:t>
            </a:r>
            <a:r>
              <a:rPr sz="2400" b="1" spc="-10" dirty="0">
                <a:solidFill>
                  <a:srgbClr val="0F0F73"/>
                </a:solidFill>
                <a:latin typeface="Arial"/>
                <a:cs typeface="Arial"/>
              </a:rPr>
              <a:t>h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a</a:t>
            </a:r>
            <a:r>
              <a:rPr sz="2400" b="1" spc="-10" dirty="0">
                <a:solidFill>
                  <a:srgbClr val="0F0F73"/>
                </a:solidFill>
                <a:latin typeface="Arial"/>
                <a:cs typeface="Arial"/>
              </a:rPr>
              <a:t>n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ge</a:t>
            </a:r>
            <a:r>
              <a:rPr sz="2400" b="1" spc="-10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the</a:t>
            </a:r>
            <a:r>
              <a:rPr sz="2400" b="1" spc="-10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pictures.</a:t>
            </a:r>
            <a:endParaRPr sz="2400" dirty="0">
              <a:latin typeface="Arial"/>
              <a:cs typeface="Arial"/>
            </a:endParaRPr>
          </a:p>
          <a:p>
            <a:pPr marL="280670" marR="710565" indent="-267970">
              <a:lnSpc>
                <a:spcPct val="100000"/>
              </a:lnSpc>
              <a:spcBef>
                <a:spcPts val="575"/>
              </a:spcBef>
              <a:buClr>
                <a:srgbClr val="00ADEE"/>
              </a:buClr>
              <a:buFont typeface="Arial"/>
              <a:buChar char="•"/>
              <a:tabLst>
                <a:tab pos="281305" algn="l"/>
              </a:tabLst>
            </a:pPr>
            <a:r>
              <a:rPr lang="en-US" sz="2400" b="1" dirty="0">
                <a:solidFill>
                  <a:srgbClr val="0F0F73"/>
                </a:solidFill>
                <a:latin typeface="Arial"/>
                <a:cs typeface="Arial"/>
              </a:rPr>
              <a:t>u</a:t>
            </a:r>
            <a:r>
              <a:rPr sz="2400" b="1" dirty="0" smtClean="0">
                <a:solidFill>
                  <a:srgbClr val="0F0F73"/>
                </a:solidFill>
                <a:latin typeface="Arial"/>
                <a:cs typeface="Arial"/>
              </a:rPr>
              <a:t>n</a:t>
            </a:r>
            <a:r>
              <a:rPr sz="2400" b="1" spc="-10" dirty="0" smtClean="0">
                <a:solidFill>
                  <a:srgbClr val="0F0F73"/>
                </a:solidFill>
                <a:latin typeface="Arial"/>
                <a:cs typeface="Arial"/>
              </a:rPr>
              <a:t>d</a:t>
            </a:r>
            <a:r>
              <a:rPr sz="2400" b="1" dirty="0" smtClean="0">
                <a:solidFill>
                  <a:srgbClr val="0F0F73"/>
                </a:solidFill>
                <a:latin typeface="Arial"/>
                <a:cs typeface="Arial"/>
              </a:rPr>
              <a:t>erstand 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how</a:t>
            </a:r>
            <a:r>
              <a:rPr sz="2400" b="1" spc="-25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the</a:t>
            </a:r>
            <a:r>
              <a:rPr sz="2400" b="1" spc="-10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pictures </a:t>
            </a:r>
            <a:r>
              <a:rPr sz="2400" b="1" spc="-10" dirty="0">
                <a:solidFill>
                  <a:srgbClr val="0F0F73"/>
                </a:solidFill>
                <a:latin typeface="Arial"/>
                <a:cs typeface="Arial"/>
              </a:rPr>
              <a:t>c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ha</a:t>
            </a:r>
            <a:r>
              <a:rPr sz="2400" b="1" spc="-10" dirty="0">
                <a:solidFill>
                  <a:srgbClr val="0F0F73"/>
                </a:solidFill>
                <a:latin typeface="Arial"/>
                <a:cs typeface="Arial"/>
              </a:rPr>
              <a:t>n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ge</a:t>
            </a:r>
            <a:r>
              <a:rPr sz="2400" b="1" spc="5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400" b="1" spc="25" dirty="0">
                <a:solidFill>
                  <a:srgbClr val="0F0F73"/>
                </a:solidFill>
                <a:latin typeface="Arial"/>
                <a:cs typeface="Arial"/>
              </a:rPr>
              <a:t>w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hen</a:t>
            </a:r>
            <a:r>
              <a:rPr sz="2400" b="1" spc="-55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400" b="1" spc="-30" dirty="0">
                <a:solidFill>
                  <a:srgbClr val="0F0F73"/>
                </a:solidFill>
                <a:latin typeface="Arial"/>
                <a:cs typeface="Arial"/>
              </a:rPr>
              <a:t>y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ou ch</a:t>
            </a:r>
            <a:r>
              <a:rPr sz="2400" b="1" spc="-10" dirty="0">
                <a:solidFill>
                  <a:srgbClr val="0F0F73"/>
                </a:solidFill>
                <a:latin typeface="Arial"/>
                <a:cs typeface="Arial"/>
              </a:rPr>
              <a:t>a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nge</a:t>
            </a:r>
            <a:r>
              <a:rPr sz="2400" b="1" spc="-10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the</a:t>
            </a:r>
            <a:r>
              <a:rPr sz="2400" b="1" spc="-10" dirty="0">
                <a:solidFill>
                  <a:srgbClr val="0F0F73"/>
                </a:solidFill>
                <a:latin typeface="Arial"/>
                <a:cs typeface="Arial"/>
              </a:rPr>
              <a:t> p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rogram.</a:t>
            </a:r>
            <a:endParaRPr sz="2400" dirty="0">
              <a:latin typeface="Arial"/>
              <a:cs typeface="Arial"/>
            </a:endParaRPr>
          </a:p>
          <a:p>
            <a:pPr marL="280670" indent="-267970">
              <a:lnSpc>
                <a:spcPct val="100000"/>
              </a:lnSpc>
              <a:spcBef>
                <a:spcPts val="580"/>
              </a:spcBef>
              <a:buClr>
                <a:srgbClr val="00ADEE"/>
              </a:buClr>
              <a:buFont typeface="Arial"/>
              <a:buChar char="•"/>
              <a:tabLst>
                <a:tab pos="281305" algn="l"/>
              </a:tabLst>
            </a:pPr>
            <a:r>
              <a:rPr lang="en-US" sz="2400" b="1" dirty="0">
                <a:solidFill>
                  <a:srgbClr val="0F0F73"/>
                </a:solidFill>
                <a:latin typeface="Arial"/>
                <a:cs typeface="Arial"/>
              </a:rPr>
              <a:t>h</a:t>
            </a:r>
            <a:r>
              <a:rPr sz="2400" b="1" spc="-10" dirty="0" smtClean="0">
                <a:solidFill>
                  <a:srgbClr val="0F0F73"/>
                </a:solidFill>
                <a:latin typeface="Arial"/>
                <a:cs typeface="Arial"/>
              </a:rPr>
              <a:t>a</a:t>
            </a:r>
            <a:r>
              <a:rPr sz="2400" b="1" dirty="0" smtClean="0">
                <a:solidFill>
                  <a:srgbClr val="0F0F73"/>
                </a:solidFill>
                <a:latin typeface="Arial"/>
                <a:cs typeface="Arial"/>
              </a:rPr>
              <a:t>ve</a:t>
            </a:r>
            <a:r>
              <a:rPr sz="2400" b="1" spc="-10" dirty="0" smtClean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a </a:t>
            </a:r>
            <a:r>
              <a:rPr sz="2400" b="1" spc="5" dirty="0">
                <a:solidFill>
                  <a:srgbClr val="0F0F73"/>
                </a:solidFill>
                <a:latin typeface="Arial"/>
                <a:cs typeface="Arial"/>
              </a:rPr>
              <a:t>f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irst</a:t>
            </a:r>
            <a:r>
              <a:rPr sz="2400" b="1" spc="-15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idea a</a:t>
            </a:r>
            <a:r>
              <a:rPr sz="2400" b="1" spc="-10" dirty="0">
                <a:solidFill>
                  <a:srgbClr val="0F0F73"/>
                </a:solidFill>
                <a:latin typeface="Arial"/>
                <a:cs typeface="Arial"/>
              </a:rPr>
              <a:t>b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o</a:t>
            </a:r>
            <a:r>
              <a:rPr sz="2400" b="1" spc="-10" dirty="0">
                <a:solidFill>
                  <a:srgbClr val="0F0F73"/>
                </a:solidFill>
                <a:latin typeface="Arial"/>
                <a:cs typeface="Arial"/>
              </a:rPr>
              <a:t>u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t </a:t>
            </a:r>
            <a:r>
              <a:rPr sz="2400" b="1" spc="-10" dirty="0">
                <a:solidFill>
                  <a:srgbClr val="0F0F73"/>
                </a:solidFill>
                <a:latin typeface="Arial"/>
                <a:cs typeface="Arial"/>
              </a:rPr>
              <a:t>c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reating</a:t>
            </a:r>
            <a:r>
              <a:rPr sz="2400" b="1" spc="-15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interactive</a:t>
            </a:r>
            <a:r>
              <a:rPr sz="2400" b="1" spc="-15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o</a:t>
            </a:r>
            <a:r>
              <a:rPr sz="2400" b="1" spc="-10" dirty="0">
                <a:solidFill>
                  <a:srgbClr val="0F0F73"/>
                </a:solidFill>
                <a:latin typeface="Arial"/>
                <a:cs typeface="Arial"/>
              </a:rPr>
              <a:t>b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jects.</a:t>
            </a:r>
            <a:endParaRPr sz="2400" dirty="0">
              <a:latin typeface="Arial"/>
              <a:cs typeface="Arial"/>
            </a:endParaRPr>
          </a:p>
        </p:txBody>
      </p:sp>
      <p:sp>
        <p:nvSpPr>
          <p:cNvPr id="7" name="object 10"/>
          <p:cNvSpPr txBox="1">
            <a:spLocks/>
          </p:cNvSpPr>
          <p:nvPr/>
        </p:nvSpPr>
        <p:spPr>
          <a:xfrm>
            <a:off x="166826" y="6553200"/>
            <a:ext cx="2271573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000" b="0" i="0" kern="1200">
                <a:solidFill>
                  <a:srgbClr val="0F0F73"/>
                </a:solidFill>
                <a:latin typeface="Arial"/>
                <a:ea typeface="+mn-ea"/>
                <a:cs typeface="Arial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700"/>
            <a:r>
              <a:rPr lang="en-US" spc="-5" smtClean="0"/>
              <a:t>/</a:t>
            </a:r>
            <a:r>
              <a:rPr lang="en-US" spc="-15" smtClean="0"/>
              <a:t>De</a:t>
            </a:r>
            <a:r>
              <a:rPr lang="en-US" spc="-10" smtClean="0"/>
              <a:t>p</a:t>
            </a:r>
            <a:r>
              <a:rPr lang="en-US" spc="-15" smtClean="0"/>
              <a:t>a</a:t>
            </a:r>
            <a:r>
              <a:rPr lang="en-US" spc="-5" smtClean="0"/>
              <a:t>rt</a:t>
            </a:r>
            <a:r>
              <a:rPr lang="en-US" spc="5" smtClean="0"/>
              <a:t>m</a:t>
            </a:r>
            <a:r>
              <a:rPr lang="en-US" spc="-10" smtClean="0"/>
              <a:t>e</a:t>
            </a:r>
            <a:r>
              <a:rPr lang="en-US" spc="-15" smtClean="0"/>
              <a:t>n</a:t>
            </a:r>
            <a:r>
              <a:rPr lang="en-US" spc="-5" smtClean="0"/>
              <a:t>t of industrial design</a:t>
            </a:r>
            <a:endParaRPr lang="en-US" spc="-5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800" spc="-15" dirty="0">
                <a:latin typeface="Arial"/>
                <a:cs typeface="Arial"/>
              </a:rPr>
              <a:t>After</a:t>
            </a:r>
            <a:r>
              <a:rPr sz="2800" spc="-5" dirty="0">
                <a:latin typeface="Arial"/>
                <a:cs typeface="Arial"/>
              </a:rPr>
              <a:t> </a:t>
            </a:r>
            <a:r>
              <a:rPr sz="2800" spc="-20" dirty="0">
                <a:latin typeface="Arial"/>
                <a:cs typeface="Arial"/>
              </a:rPr>
              <a:t>1</a:t>
            </a:r>
            <a:r>
              <a:rPr sz="2775" spc="7" baseline="25525" dirty="0">
                <a:latin typeface="Arial"/>
                <a:cs typeface="Arial"/>
              </a:rPr>
              <a:t>st</a:t>
            </a:r>
            <a:r>
              <a:rPr sz="2775" baseline="25525" dirty="0">
                <a:latin typeface="Arial"/>
                <a:cs typeface="Arial"/>
              </a:rPr>
              <a:t> </a:t>
            </a:r>
            <a:r>
              <a:rPr sz="2775" spc="-375" baseline="25525" dirty="0">
                <a:latin typeface="Arial"/>
                <a:cs typeface="Arial"/>
              </a:rPr>
              <a:t> </a:t>
            </a:r>
            <a:r>
              <a:rPr sz="2800" spc="-15" dirty="0">
                <a:latin typeface="Arial"/>
                <a:cs typeface="Arial"/>
              </a:rPr>
              <a:t>le</a:t>
            </a:r>
            <a:r>
              <a:rPr sz="2800" spc="-10" dirty="0">
                <a:latin typeface="Arial"/>
                <a:cs typeface="Arial"/>
              </a:rPr>
              <a:t>s</a:t>
            </a:r>
            <a:r>
              <a:rPr sz="2800" spc="-15" dirty="0">
                <a:latin typeface="Arial"/>
                <a:cs typeface="Arial"/>
              </a:rPr>
              <a:t>son:</a:t>
            </a:r>
            <a:endParaRPr sz="2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800" spc="-20" dirty="0">
                <a:latin typeface="Arial"/>
                <a:cs typeface="Arial"/>
              </a:rPr>
              <a:t>What</a:t>
            </a:r>
            <a:r>
              <a:rPr sz="2800" spc="-5" dirty="0">
                <a:latin typeface="Arial"/>
                <a:cs typeface="Arial"/>
              </a:rPr>
              <a:t> </a:t>
            </a:r>
            <a:r>
              <a:rPr sz="2800" spc="-20" dirty="0">
                <a:latin typeface="Arial"/>
                <a:cs typeface="Arial"/>
              </a:rPr>
              <a:t>sho</a:t>
            </a:r>
            <a:r>
              <a:rPr sz="2800" spc="-35" dirty="0">
                <a:latin typeface="Arial"/>
                <a:cs typeface="Arial"/>
              </a:rPr>
              <a:t>u</a:t>
            </a:r>
            <a:r>
              <a:rPr sz="2800" spc="-15" dirty="0">
                <a:latin typeface="Arial"/>
                <a:cs typeface="Arial"/>
              </a:rPr>
              <a:t>ld</a:t>
            </a:r>
            <a:r>
              <a:rPr sz="2800" spc="30" dirty="0">
                <a:latin typeface="Arial"/>
                <a:cs typeface="Arial"/>
              </a:rPr>
              <a:t> </a:t>
            </a:r>
            <a:r>
              <a:rPr sz="2800" spc="-55" dirty="0">
                <a:latin typeface="Arial"/>
                <a:cs typeface="Arial"/>
              </a:rPr>
              <a:t>y</a:t>
            </a:r>
            <a:r>
              <a:rPr sz="2800" spc="-20" dirty="0">
                <a:latin typeface="Arial"/>
                <a:cs typeface="Arial"/>
              </a:rPr>
              <a:t>ou</a:t>
            </a:r>
            <a:r>
              <a:rPr sz="2800" spc="35" dirty="0">
                <a:latin typeface="Arial"/>
                <a:cs typeface="Arial"/>
              </a:rPr>
              <a:t> </a:t>
            </a:r>
            <a:r>
              <a:rPr sz="2800" spc="-20" dirty="0">
                <a:latin typeface="Arial"/>
                <a:cs typeface="Arial"/>
              </a:rPr>
              <a:t>u</a:t>
            </a:r>
            <a:r>
              <a:rPr sz="2800" spc="-30" dirty="0">
                <a:latin typeface="Arial"/>
                <a:cs typeface="Arial"/>
              </a:rPr>
              <a:t>n</a:t>
            </a:r>
            <a:r>
              <a:rPr sz="2800" spc="-15" dirty="0">
                <a:latin typeface="Arial"/>
                <a:cs typeface="Arial"/>
              </a:rPr>
              <a:t>ders</a:t>
            </a:r>
            <a:r>
              <a:rPr sz="2800" spc="-10" dirty="0">
                <a:latin typeface="Arial"/>
                <a:cs typeface="Arial"/>
              </a:rPr>
              <a:t>t</a:t>
            </a:r>
            <a:r>
              <a:rPr sz="2800" spc="-15" dirty="0">
                <a:latin typeface="Arial"/>
                <a:cs typeface="Arial"/>
              </a:rPr>
              <a:t>a</a:t>
            </a:r>
            <a:r>
              <a:rPr sz="2800" spc="-20" dirty="0">
                <a:latin typeface="Arial"/>
                <a:cs typeface="Arial"/>
              </a:rPr>
              <a:t>nd</a:t>
            </a:r>
            <a:r>
              <a:rPr sz="2800" spc="25" dirty="0">
                <a:latin typeface="Arial"/>
                <a:cs typeface="Arial"/>
              </a:rPr>
              <a:t> </a:t>
            </a:r>
            <a:r>
              <a:rPr sz="2800" spc="-20" dirty="0">
                <a:latin typeface="Arial"/>
                <a:cs typeface="Arial"/>
              </a:rPr>
              <a:t>?</a:t>
            </a:r>
            <a:endParaRPr sz="28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15-11-2012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PAGE</a:t>
            </a:r>
            <a:r>
              <a:rPr spc="-20" dirty="0"/>
              <a:t> </a:t>
            </a:r>
            <a:r>
              <a:rPr dirty="0"/>
              <a:t>4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98728" y="1637950"/>
            <a:ext cx="7382509" cy="29700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0670" indent="-267970">
              <a:lnSpc>
                <a:spcPct val="100000"/>
              </a:lnSpc>
              <a:buClr>
                <a:srgbClr val="00ADEE"/>
              </a:buClr>
              <a:buFont typeface="Arial"/>
              <a:buChar char="•"/>
              <a:tabLst>
                <a:tab pos="281305" algn="l"/>
              </a:tabLst>
            </a:pP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Why</a:t>
            </a:r>
            <a:r>
              <a:rPr sz="2400" b="1" spc="-30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processing (and</a:t>
            </a:r>
            <a:r>
              <a:rPr sz="2400" b="1" spc="-15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programming in</a:t>
            </a:r>
            <a:r>
              <a:rPr sz="2400" b="1" spc="-25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ge</a:t>
            </a:r>
            <a:r>
              <a:rPr sz="2400" b="1" spc="-10" dirty="0">
                <a:solidFill>
                  <a:srgbClr val="0F0F73"/>
                </a:solidFill>
                <a:latin typeface="Arial"/>
                <a:cs typeface="Arial"/>
              </a:rPr>
              <a:t>n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eral) is</a:t>
            </a:r>
            <a:endParaRPr sz="2400" dirty="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interesting</a:t>
            </a:r>
            <a:r>
              <a:rPr sz="2400" b="1" spc="-40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a</a:t>
            </a:r>
            <a:r>
              <a:rPr sz="2400" b="1" spc="-10" dirty="0">
                <a:solidFill>
                  <a:srgbClr val="0F0F73"/>
                </a:solidFill>
                <a:latin typeface="Arial"/>
                <a:cs typeface="Arial"/>
              </a:rPr>
              <a:t>n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d important</a:t>
            </a:r>
            <a:r>
              <a:rPr sz="2400" b="1" spc="-25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for</a:t>
            </a:r>
            <a:r>
              <a:rPr sz="2400" b="1" spc="-20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400" b="1" spc="-30" dirty="0">
                <a:solidFill>
                  <a:srgbClr val="0F0F73"/>
                </a:solidFill>
                <a:latin typeface="Arial"/>
                <a:cs typeface="Arial"/>
              </a:rPr>
              <a:t>y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ou</a:t>
            </a:r>
            <a:r>
              <a:rPr sz="2400" b="1" spc="15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as</a:t>
            </a:r>
            <a:r>
              <a:rPr sz="2400" b="1" spc="-10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a desig</a:t>
            </a:r>
            <a:r>
              <a:rPr sz="2400" b="1" spc="-10" dirty="0">
                <a:solidFill>
                  <a:srgbClr val="0F0F73"/>
                </a:solidFill>
                <a:latin typeface="Arial"/>
                <a:cs typeface="Arial"/>
              </a:rPr>
              <a:t>n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er</a:t>
            </a:r>
            <a:endParaRPr sz="2400" dirty="0">
              <a:latin typeface="Arial"/>
              <a:cs typeface="Arial"/>
            </a:endParaRPr>
          </a:p>
          <a:p>
            <a:pPr marL="280670" indent="-267970">
              <a:lnSpc>
                <a:spcPct val="100000"/>
              </a:lnSpc>
              <a:spcBef>
                <a:spcPts val="575"/>
              </a:spcBef>
              <a:buClr>
                <a:srgbClr val="00ADEE"/>
              </a:buClr>
              <a:buFont typeface="Arial"/>
              <a:buChar char="•"/>
              <a:tabLst>
                <a:tab pos="281305" algn="l"/>
              </a:tabLst>
            </a:pPr>
            <a:r>
              <a:rPr lang="en-US" sz="2400" b="1" dirty="0">
                <a:solidFill>
                  <a:srgbClr val="0F0F73"/>
                </a:solidFill>
                <a:latin typeface="Arial"/>
                <a:cs typeface="Arial"/>
              </a:rPr>
              <a:t>w</a:t>
            </a:r>
            <a:r>
              <a:rPr sz="2400" b="1" dirty="0" smtClean="0">
                <a:solidFill>
                  <a:srgbClr val="0F0F73"/>
                </a:solidFill>
                <a:latin typeface="Arial"/>
                <a:cs typeface="Arial"/>
              </a:rPr>
              <a:t>hat</a:t>
            </a:r>
            <a:r>
              <a:rPr sz="2400" b="1" spc="-20" dirty="0" smtClean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s</a:t>
            </a:r>
            <a:r>
              <a:rPr sz="2400" b="1" spc="-30" dirty="0">
                <a:solidFill>
                  <a:srgbClr val="0F0F73"/>
                </a:solidFill>
                <a:latin typeface="Arial"/>
                <a:cs typeface="Arial"/>
              </a:rPr>
              <a:t>y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ntax</a:t>
            </a:r>
            <a:r>
              <a:rPr sz="2400" b="1" spc="20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is ?</a:t>
            </a:r>
            <a:endParaRPr sz="2400" dirty="0">
              <a:latin typeface="Arial"/>
              <a:cs typeface="Arial"/>
            </a:endParaRPr>
          </a:p>
          <a:p>
            <a:pPr marL="280670" indent="-267970">
              <a:lnSpc>
                <a:spcPct val="100000"/>
              </a:lnSpc>
              <a:spcBef>
                <a:spcPts val="575"/>
              </a:spcBef>
              <a:buClr>
                <a:srgbClr val="00ADEE"/>
              </a:buClr>
              <a:buFont typeface="Arial"/>
              <a:buChar char="•"/>
              <a:tabLst>
                <a:tab pos="281305" algn="l"/>
              </a:tabLst>
            </a:pPr>
            <a:r>
              <a:rPr lang="en-US" sz="2400" b="1" dirty="0">
                <a:solidFill>
                  <a:srgbClr val="0F0F73"/>
                </a:solidFill>
                <a:latin typeface="Arial"/>
                <a:cs typeface="Arial"/>
              </a:rPr>
              <a:t>w</a:t>
            </a:r>
            <a:r>
              <a:rPr sz="2400" b="1" dirty="0" smtClean="0">
                <a:solidFill>
                  <a:srgbClr val="0F0F73"/>
                </a:solidFill>
                <a:latin typeface="Arial"/>
                <a:cs typeface="Arial"/>
              </a:rPr>
              <a:t>hat</a:t>
            </a:r>
            <a:r>
              <a:rPr sz="2400" b="1" spc="-20" dirty="0" smtClean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ex</a:t>
            </a:r>
            <a:r>
              <a:rPr sz="2400" b="1" spc="-10" dirty="0">
                <a:solidFill>
                  <a:srgbClr val="0F0F73"/>
                </a:solidFill>
                <a:latin typeface="Arial"/>
                <a:cs typeface="Arial"/>
              </a:rPr>
              <a:t>p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ressions</a:t>
            </a:r>
            <a:r>
              <a:rPr sz="2400" b="1" spc="5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are?</a:t>
            </a:r>
            <a:endParaRPr sz="2400" dirty="0">
              <a:latin typeface="Arial"/>
              <a:cs typeface="Arial"/>
            </a:endParaRPr>
          </a:p>
          <a:p>
            <a:pPr marL="280670" indent="-267970">
              <a:lnSpc>
                <a:spcPct val="100000"/>
              </a:lnSpc>
              <a:spcBef>
                <a:spcPts val="575"/>
              </a:spcBef>
              <a:buClr>
                <a:srgbClr val="00ADEE"/>
              </a:buClr>
              <a:buFont typeface="Arial"/>
              <a:buChar char="•"/>
              <a:tabLst>
                <a:tab pos="281305" algn="l"/>
              </a:tabLst>
            </a:pPr>
            <a:r>
              <a:rPr lang="en-US" sz="2400" b="1" dirty="0">
                <a:solidFill>
                  <a:srgbClr val="0F0F73"/>
                </a:solidFill>
                <a:latin typeface="Arial"/>
                <a:cs typeface="Arial"/>
              </a:rPr>
              <a:t>w</a:t>
            </a:r>
            <a:r>
              <a:rPr sz="2400" b="1" dirty="0" smtClean="0">
                <a:solidFill>
                  <a:srgbClr val="0F0F73"/>
                </a:solidFill>
                <a:latin typeface="Arial"/>
                <a:cs typeface="Arial"/>
              </a:rPr>
              <a:t>hat</a:t>
            </a:r>
            <a:r>
              <a:rPr sz="2400" b="1" spc="-20" dirty="0" smtClean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(basic) t</a:t>
            </a:r>
            <a:r>
              <a:rPr sz="2400" b="1" spc="-25" dirty="0">
                <a:solidFill>
                  <a:srgbClr val="0F0F73"/>
                </a:solidFill>
                <a:latin typeface="Arial"/>
                <a:cs typeface="Arial"/>
              </a:rPr>
              <a:t>y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pes</a:t>
            </a:r>
            <a:r>
              <a:rPr sz="2400" b="1" spc="15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and</a:t>
            </a:r>
            <a:r>
              <a:rPr sz="2400" b="1" spc="-10" dirty="0">
                <a:solidFill>
                  <a:srgbClr val="0F0F73"/>
                </a:solidFill>
                <a:latin typeface="Arial"/>
                <a:cs typeface="Arial"/>
              </a:rPr>
              <a:t> v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ariables are ?</a:t>
            </a:r>
            <a:endParaRPr sz="2400" dirty="0">
              <a:latin typeface="Arial"/>
              <a:cs typeface="Arial"/>
            </a:endParaRPr>
          </a:p>
          <a:p>
            <a:pPr marL="280670" indent="-267970">
              <a:lnSpc>
                <a:spcPct val="100000"/>
              </a:lnSpc>
              <a:spcBef>
                <a:spcPts val="575"/>
              </a:spcBef>
              <a:buClr>
                <a:srgbClr val="00ADEE"/>
              </a:buClr>
              <a:buFont typeface="Arial"/>
              <a:buChar char="•"/>
              <a:tabLst>
                <a:tab pos="281305" algn="l"/>
                <a:tab pos="3375660" algn="l"/>
              </a:tabLst>
            </a:pPr>
            <a:r>
              <a:rPr lang="en-US" sz="2400" b="1" dirty="0">
                <a:solidFill>
                  <a:srgbClr val="0F0F73"/>
                </a:solidFill>
                <a:latin typeface="Arial"/>
                <a:cs typeface="Arial"/>
              </a:rPr>
              <a:t>w</a:t>
            </a:r>
            <a:r>
              <a:rPr sz="2400" b="1" dirty="0" smtClean="0">
                <a:solidFill>
                  <a:srgbClr val="0F0F73"/>
                </a:solidFill>
                <a:latin typeface="Arial"/>
                <a:cs typeface="Arial"/>
              </a:rPr>
              <a:t>h</a:t>
            </a:r>
            <a:r>
              <a:rPr sz="2400" b="1" spc="-10" dirty="0" smtClean="0">
                <a:solidFill>
                  <a:srgbClr val="0F0F73"/>
                </a:solidFill>
                <a:latin typeface="Arial"/>
                <a:cs typeface="Arial"/>
              </a:rPr>
              <a:t>a</a:t>
            </a:r>
            <a:r>
              <a:rPr sz="2400" b="1" dirty="0" smtClean="0">
                <a:solidFill>
                  <a:srgbClr val="0F0F73"/>
                </a:solidFill>
                <a:latin typeface="Arial"/>
                <a:cs typeface="Arial"/>
              </a:rPr>
              <a:t>t</a:t>
            </a:r>
            <a:r>
              <a:rPr sz="2400" b="1" spc="-20" dirty="0" smtClean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s</a:t>
            </a:r>
            <a:r>
              <a:rPr sz="2400" b="1" spc="-10" dirty="0">
                <a:solidFill>
                  <a:srgbClr val="0F0F73"/>
                </a:solidFill>
                <a:latin typeface="Arial"/>
                <a:cs typeface="Arial"/>
              </a:rPr>
              <a:t>e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ma</a:t>
            </a:r>
            <a:r>
              <a:rPr sz="2400" b="1" spc="-10" dirty="0">
                <a:solidFill>
                  <a:srgbClr val="0F0F73"/>
                </a:solidFill>
                <a:latin typeface="Arial"/>
                <a:cs typeface="Arial"/>
              </a:rPr>
              <a:t>n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tics</a:t>
            </a:r>
            <a:r>
              <a:rPr sz="2400" b="1" spc="-10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is</a:t>
            </a:r>
            <a:r>
              <a:rPr sz="2400" b="1" spc="-15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?	How</a:t>
            </a:r>
            <a:r>
              <a:rPr sz="2400" b="1" spc="-25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to</a:t>
            </a:r>
            <a:r>
              <a:rPr sz="2400" b="1" spc="-10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look</a:t>
            </a:r>
            <a:r>
              <a:rPr sz="2400" b="1" spc="-15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it</a:t>
            </a:r>
            <a:r>
              <a:rPr sz="2400" b="1" spc="-15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u</a:t>
            </a:r>
            <a:r>
              <a:rPr sz="2400" b="1" spc="-10" dirty="0">
                <a:solidFill>
                  <a:srgbClr val="0F0F73"/>
                </a:solidFill>
                <a:latin typeface="Arial"/>
                <a:cs typeface="Arial"/>
              </a:rPr>
              <a:t>p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?</a:t>
            </a:r>
            <a:endParaRPr sz="2400" dirty="0">
              <a:latin typeface="Arial"/>
              <a:cs typeface="Arial"/>
            </a:endParaRPr>
          </a:p>
          <a:p>
            <a:pPr marL="280670" indent="-267970">
              <a:lnSpc>
                <a:spcPct val="100000"/>
              </a:lnSpc>
              <a:spcBef>
                <a:spcPts val="575"/>
              </a:spcBef>
              <a:buClr>
                <a:srgbClr val="00ADEE"/>
              </a:buClr>
              <a:buFont typeface="Arial"/>
              <a:buChar char="•"/>
              <a:tabLst>
                <a:tab pos="281305" algn="l"/>
                <a:tab pos="4845685" algn="l"/>
              </a:tabLst>
            </a:pPr>
            <a:r>
              <a:rPr lang="en-US" sz="2400" b="1" dirty="0">
                <a:solidFill>
                  <a:srgbClr val="0F0F73"/>
                </a:solidFill>
                <a:latin typeface="Arial"/>
                <a:cs typeface="Arial"/>
              </a:rPr>
              <a:t>h</a:t>
            </a:r>
            <a:r>
              <a:rPr sz="2400" b="1" dirty="0" smtClean="0">
                <a:solidFill>
                  <a:srgbClr val="0F0F73"/>
                </a:solidFill>
                <a:latin typeface="Arial"/>
                <a:cs typeface="Arial"/>
              </a:rPr>
              <a:t>ow</a:t>
            </a:r>
            <a:r>
              <a:rPr sz="2400" b="1" spc="-25" dirty="0" smtClean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to think</a:t>
            </a:r>
            <a:r>
              <a:rPr sz="2400" b="1" spc="-25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ab</a:t>
            </a:r>
            <a:r>
              <a:rPr sz="2400" b="1" spc="-10" dirty="0">
                <a:solidFill>
                  <a:srgbClr val="0F0F73"/>
                </a:solidFill>
                <a:latin typeface="Arial"/>
                <a:cs typeface="Arial"/>
              </a:rPr>
              <a:t>o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ut pr</a:t>
            </a:r>
            <a:r>
              <a:rPr sz="2400" b="1" spc="-10" dirty="0">
                <a:solidFill>
                  <a:srgbClr val="0F0F73"/>
                </a:solidFill>
                <a:latin typeface="Arial"/>
                <a:cs typeface="Arial"/>
              </a:rPr>
              <a:t>o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grams.	(a</a:t>
            </a:r>
            <a:r>
              <a:rPr sz="2400" b="1" spc="-15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l</a:t>
            </a:r>
            <a:r>
              <a:rPr sz="2400" b="1" spc="5" dirty="0">
                <a:solidFill>
                  <a:srgbClr val="0F0F73"/>
                </a:solidFill>
                <a:latin typeface="Arial"/>
                <a:cs typeface="Arial"/>
              </a:rPr>
              <a:t>i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t</a:t>
            </a:r>
            <a:r>
              <a:rPr sz="2400" b="1" spc="5" dirty="0">
                <a:solidFill>
                  <a:srgbClr val="0F0F73"/>
                </a:solidFill>
                <a:latin typeface="Arial"/>
                <a:cs typeface="Arial"/>
              </a:rPr>
              <a:t>t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le)</a:t>
            </a:r>
            <a:endParaRPr sz="2400" dirty="0">
              <a:latin typeface="Arial"/>
              <a:cs typeface="Arial"/>
            </a:endParaRPr>
          </a:p>
        </p:txBody>
      </p:sp>
      <p:sp>
        <p:nvSpPr>
          <p:cNvPr id="7" name="object 10"/>
          <p:cNvSpPr txBox="1">
            <a:spLocks noGrp="1"/>
          </p:cNvSpPr>
          <p:nvPr>
            <p:ph type="ftr" sz="quarter" idx="5"/>
          </p:nvPr>
        </p:nvSpPr>
        <p:spPr>
          <a:xfrm>
            <a:off x="166826" y="6553200"/>
            <a:ext cx="2271573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 smtClean="0"/>
              <a:t>/</a:t>
            </a:r>
            <a:r>
              <a:rPr lang="en-US" spc="-15" dirty="0" smtClean="0"/>
              <a:t>D</a:t>
            </a:r>
            <a:r>
              <a:rPr spc="-15" dirty="0" smtClean="0"/>
              <a:t>e</a:t>
            </a:r>
            <a:r>
              <a:rPr spc="-10" dirty="0" smtClean="0"/>
              <a:t>p</a:t>
            </a:r>
            <a:r>
              <a:rPr spc="-15" dirty="0" smtClean="0"/>
              <a:t>a</a:t>
            </a:r>
            <a:r>
              <a:rPr spc="-5" dirty="0" smtClean="0"/>
              <a:t>rt</a:t>
            </a:r>
            <a:r>
              <a:rPr spc="5" dirty="0" smtClean="0"/>
              <a:t>m</a:t>
            </a:r>
            <a:r>
              <a:rPr spc="-10" dirty="0" smtClean="0"/>
              <a:t>e</a:t>
            </a:r>
            <a:r>
              <a:rPr spc="-15" dirty="0" smtClean="0"/>
              <a:t>n</a:t>
            </a:r>
            <a:r>
              <a:rPr spc="-5" dirty="0" smtClean="0"/>
              <a:t>t</a:t>
            </a:r>
            <a:r>
              <a:rPr lang="en-US" spc="-5" dirty="0" smtClean="0"/>
              <a:t> of industrial design</a:t>
            </a:r>
            <a:endParaRPr spc="-5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Download</a:t>
            </a:r>
            <a:r>
              <a:rPr spc="-15" dirty="0"/>
              <a:t>in</a:t>
            </a:r>
            <a:r>
              <a:rPr dirty="0"/>
              <a:t>g</a:t>
            </a:r>
            <a:r>
              <a:rPr spc="-55" dirty="0"/>
              <a:t> </a:t>
            </a:r>
            <a:r>
              <a:rPr dirty="0"/>
              <a:t>proc</a:t>
            </a:r>
            <a:r>
              <a:rPr spc="-15" dirty="0"/>
              <a:t>e</a:t>
            </a:r>
            <a:r>
              <a:rPr dirty="0"/>
              <a:t>s</a:t>
            </a:r>
            <a:r>
              <a:rPr spc="-10" dirty="0"/>
              <a:t>s</a:t>
            </a:r>
            <a:r>
              <a:rPr dirty="0"/>
              <a:t>ing…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15-11-2012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PAGE</a:t>
            </a:r>
            <a:r>
              <a:rPr spc="-20" dirty="0"/>
              <a:t> </a:t>
            </a:r>
            <a:r>
              <a:rPr dirty="0"/>
              <a:t>5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98728" y="1597930"/>
            <a:ext cx="7818755" cy="384464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51130">
              <a:lnSpc>
                <a:spcPct val="100000"/>
              </a:lnSpc>
            </a:pPr>
            <a:r>
              <a:rPr sz="2000" b="1" dirty="0">
                <a:solidFill>
                  <a:srgbClr val="0F0F73"/>
                </a:solidFill>
                <a:latin typeface="Arial"/>
                <a:cs typeface="Arial"/>
              </a:rPr>
              <a:t>Go</a:t>
            </a:r>
            <a:r>
              <a:rPr sz="2000" b="1" spc="-15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0F0F73"/>
                </a:solidFill>
                <a:latin typeface="Arial"/>
                <a:cs typeface="Arial"/>
              </a:rPr>
              <a:t>to</a:t>
            </a:r>
            <a:r>
              <a:rPr sz="2000" b="1" spc="-15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000" b="1" spc="30" dirty="0">
                <a:solidFill>
                  <a:srgbClr val="0F0F73"/>
                </a:solidFill>
                <a:latin typeface="Arial"/>
                <a:cs typeface="Arial"/>
              </a:rPr>
              <a:t>w</a:t>
            </a:r>
            <a:r>
              <a:rPr sz="2000" b="1" dirty="0">
                <a:solidFill>
                  <a:srgbClr val="0F0F73"/>
                </a:solidFill>
                <a:latin typeface="Arial"/>
                <a:cs typeface="Arial"/>
              </a:rPr>
              <a:t>iki</a:t>
            </a:r>
            <a:r>
              <a:rPr sz="2000" b="1" spc="-75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0F0F73"/>
                </a:solidFill>
                <a:latin typeface="Arial"/>
                <a:cs typeface="Arial"/>
              </a:rPr>
              <a:t>crea</a:t>
            </a:r>
            <a:r>
              <a:rPr sz="2000" b="1" spc="5" dirty="0">
                <a:solidFill>
                  <a:srgbClr val="0F0F73"/>
                </a:solidFill>
                <a:latin typeface="Arial"/>
                <a:cs typeface="Arial"/>
              </a:rPr>
              <a:t>t</a:t>
            </a:r>
            <a:r>
              <a:rPr sz="2000" b="1" dirty="0">
                <a:solidFill>
                  <a:srgbClr val="0F0F73"/>
                </a:solidFill>
                <a:latin typeface="Arial"/>
                <a:cs typeface="Arial"/>
              </a:rPr>
              <a:t>ed</a:t>
            </a:r>
            <a:r>
              <a:rPr sz="2000" b="1" spc="-30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0F0F73"/>
                </a:solidFill>
                <a:latin typeface="Arial"/>
                <a:cs typeface="Arial"/>
              </a:rPr>
              <a:t>for</a:t>
            </a:r>
            <a:r>
              <a:rPr sz="2000" b="1" spc="-15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0F0F73"/>
                </a:solidFill>
                <a:latin typeface="Arial"/>
                <a:cs typeface="Arial"/>
              </a:rPr>
              <a:t>the</a:t>
            </a:r>
            <a:r>
              <a:rPr sz="2000" b="1" spc="-25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0F0F73"/>
                </a:solidFill>
                <a:latin typeface="Arial"/>
                <a:cs typeface="Arial"/>
              </a:rPr>
              <a:t>assign</a:t>
            </a:r>
            <a:r>
              <a:rPr sz="2000" b="1" spc="-10" dirty="0">
                <a:solidFill>
                  <a:srgbClr val="0F0F73"/>
                </a:solidFill>
                <a:latin typeface="Arial"/>
                <a:cs typeface="Arial"/>
              </a:rPr>
              <a:t>m</a:t>
            </a:r>
            <a:r>
              <a:rPr sz="2000" b="1" dirty="0">
                <a:solidFill>
                  <a:srgbClr val="0F0F73"/>
                </a:solidFill>
                <a:latin typeface="Arial"/>
                <a:cs typeface="Arial"/>
              </a:rPr>
              <a:t>ent:</a:t>
            </a:r>
            <a:endParaRPr sz="2000" dirty="0">
              <a:latin typeface="Arial"/>
              <a:cs typeface="Arial"/>
            </a:endParaRPr>
          </a:p>
          <a:p>
            <a:pPr marL="280670" indent="-267970">
              <a:lnSpc>
                <a:spcPct val="100000"/>
              </a:lnSpc>
              <a:spcBef>
                <a:spcPts val="240"/>
              </a:spcBef>
              <a:buClr>
                <a:srgbClr val="00ADEE"/>
              </a:buClr>
              <a:buFont typeface="Arial"/>
              <a:buChar char="•"/>
              <a:tabLst>
                <a:tab pos="281305" algn="l"/>
              </a:tabLst>
            </a:pPr>
            <a:r>
              <a:rPr sz="2000" b="1" u="heavy" dirty="0">
                <a:solidFill>
                  <a:srgbClr val="AC1FAC"/>
                </a:solidFill>
                <a:latin typeface="Arial"/>
                <a:cs typeface="Arial"/>
                <a:hlinkClick r:id="rId3"/>
              </a:rPr>
              <a:t>ht</a:t>
            </a:r>
            <a:r>
              <a:rPr sz="2000" b="1" u="heavy" spc="5" dirty="0">
                <a:solidFill>
                  <a:srgbClr val="AC1FAC"/>
                </a:solidFill>
                <a:latin typeface="Arial"/>
                <a:cs typeface="Arial"/>
                <a:hlinkClick r:id="rId3"/>
              </a:rPr>
              <a:t>t</a:t>
            </a:r>
            <a:r>
              <a:rPr sz="2000" b="1" u="heavy" dirty="0">
                <a:solidFill>
                  <a:srgbClr val="AC1FAC"/>
                </a:solidFill>
                <a:latin typeface="Arial"/>
                <a:cs typeface="Arial"/>
                <a:hlinkClick r:id="rId3"/>
              </a:rPr>
              <a:t>p:/</a:t>
            </a:r>
            <a:r>
              <a:rPr sz="2000" b="1" u="heavy" spc="-30" dirty="0">
                <a:solidFill>
                  <a:srgbClr val="AC1FAC"/>
                </a:solidFill>
                <a:latin typeface="Arial"/>
                <a:cs typeface="Arial"/>
                <a:hlinkClick r:id="rId3"/>
              </a:rPr>
              <a:t>/</a:t>
            </a:r>
            <a:r>
              <a:rPr sz="2000" b="1" u="heavy" spc="20" dirty="0">
                <a:solidFill>
                  <a:srgbClr val="AC1FAC"/>
                </a:solidFill>
                <a:latin typeface="Arial"/>
                <a:cs typeface="Arial"/>
                <a:hlinkClick r:id="rId3"/>
              </a:rPr>
              <a:t>w</a:t>
            </a:r>
            <a:r>
              <a:rPr sz="2000" b="1" u="heavy" spc="-20" dirty="0">
                <a:solidFill>
                  <a:srgbClr val="AC1FAC"/>
                </a:solidFill>
                <a:latin typeface="Arial"/>
                <a:cs typeface="Arial"/>
                <a:hlinkClick r:id="rId3"/>
              </a:rPr>
              <a:t>i</a:t>
            </a:r>
            <a:r>
              <a:rPr sz="2000" b="1" u="heavy" dirty="0">
                <a:solidFill>
                  <a:srgbClr val="AC1FAC"/>
                </a:solidFill>
                <a:latin typeface="Arial"/>
                <a:cs typeface="Arial"/>
                <a:hlinkClick r:id="rId3"/>
              </a:rPr>
              <a:t>ki</a:t>
            </a:r>
            <a:r>
              <a:rPr sz="2000" b="1" u="heavy" spc="-10" dirty="0">
                <a:solidFill>
                  <a:srgbClr val="AC1FAC"/>
                </a:solidFill>
                <a:latin typeface="Arial"/>
                <a:cs typeface="Arial"/>
                <a:hlinkClick r:id="rId3"/>
              </a:rPr>
              <a:t>.</a:t>
            </a:r>
            <a:r>
              <a:rPr sz="2000" b="1" u="heavy" dirty="0">
                <a:solidFill>
                  <a:srgbClr val="AC1FAC"/>
                </a:solidFill>
                <a:latin typeface="Arial"/>
                <a:cs typeface="Arial"/>
                <a:hlinkClick r:id="rId3"/>
              </a:rPr>
              <a:t>id</a:t>
            </a:r>
            <a:r>
              <a:rPr sz="2000" b="1" u="heavy" spc="-10" dirty="0">
                <a:solidFill>
                  <a:srgbClr val="AC1FAC"/>
                </a:solidFill>
                <a:latin typeface="Arial"/>
                <a:cs typeface="Arial"/>
                <a:hlinkClick r:id="rId3"/>
              </a:rPr>
              <a:t>.t</a:t>
            </a:r>
            <a:r>
              <a:rPr sz="2000" b="1" u="heavy" dirty="0">
                <a:solidFill>
                  <a:srgbClr val="AC1FAC"/>
                </a:solidFill>
                <a:latin typeface="Arial"/>
                <a:cs typeface="Arial"/>
                <a:hlinkClick r:id="rId3"/>
              </a:rPr>
              <a:t>ue</a:t>
            </a:r>
            <a:r>
              <a:rPr sz="2000" b="1" u="heavy" spc="-20" dirty="0">
                <a:solidFill>
                  <a:srgbClr val="AC1FAC"/>
                </a:solidFill>
                <a:latin typeface="Arial"/>
                <a:cs typeface="Arial"/>
                <a:hlinkClick r:id="rId3"/>
              </a:rPr>
              <a:t>.</a:t>
            </a:r>
            <a:r>
              <a:rPr sz="2000" b="1" u="heavy" dirty="0">
                <a:solidFill>
                  <a:srgbClr val="AC1FAC"/>
                </a:solidFill>
                <a:latin typeface="Arial"/>
                <a:cs typeface="Arial"/>
                <a:hlinkClick r:id="rId3"/>
              </a:rPr>
              <a:t>nl</a:t>
            </a:r>
            <a:r>
              <a:rPr sz="2000" b="1" u="heavy" spc="-10" dirty="0">
                <a:solidFill>
                  <a:srgbClr val="AC1FAC"/>
                </a:solidFill>
                <a:latin typeface="Arial"/>
                <a:cs typeface="Arial"/>
                <a:hlinkClick r:id="rId3"/>
              </a:rPr>
              <a:t>/</a:t>
            </a:r>
            <a:r>
              <a:rPr sz="2000" b="1" u="heavy" dirty="0">
                <a:solidFill>
                  <a:srgbClr val="AC1FAC"/>
                </a:solidFill>
                <a:latin typeface="Arial"/>
                <a:cs typeface="Arial"/>
                <a:hlinkClick r:id="rId3"/>
              </a:rPr>
              <a:t>c</a:t>
            </a:r>
            <a:r>
              <a:rPr sz="2000" b="1" u="heavy" spc="-10" dirty="0">
                <a:solidFill>
                  <a:srgbClr val="AC1FAC"/>
                </a:solidFill>
                <a:latin typeface="Arial"/>
                <a:cs typeface="Arial"/>
                <a:hlinkClick r:id="rId3"/>
              </a:rPr>
              <a:t>r</a:t>
            </a:r>
            <a:r>
              <a:rPr sz="2000" b="1" u="heavy" dirty="0">
                <a:solidFill>
                  <a:srgbClr val="AC1FAC"/>
                </a:solidFill>
                <a:latin typeface="Arial"/>
                <a:cs typeface="Arial"/>
                <a:hlinkClick r:id="rId3"/>
              </a:rPr>
              <a:t>eapro</a:t>
            </a:r>
            <a:endParaRPr sz="20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8"/>
              </a:spcBef>
              <a:buClr>
                <a:srgbClr val="00ADEE"/>
              </a:buClr>
              <a:buFont typeface="Arial"/>
              <a:buChar char="•"/>
            </a:pPr>
            <a:endParaRPr sz="2500" dirty="0">
              <a:latin typeface="Times New Roman"/>
              <a:cs typeface="Times New Roman"/>
            </a:endParaRPr>
          </a:p>
          <a:p>
            <a:pPr marL="280670" indent="-267970">
              <a:lnSpc>
                <a:spcPct val="100000"/>
              </a:lnSpc>
              <a:buClr>
                <a:srgbClr val="00ADEE"/>
              </a:buClr>
              <a:buFont typeface="Arial"/>
              <a:buChar char="•"/>
              <a:tabLst>
                <a:tab pos="281305" algn="l"/>
              </a:tabLst>
            </a:pPr>
            <a:r>
              <a:rPr sz="2000" b="1" dirty="0">
                <a:solidFill>
                  <a:srgbClr val="0F0F73"/>
                </a:solidFill>
                <a:latin typeface="Arial"/>
                <a:cs typeface="Arial"/>
              </a:rPr>
              <a:t>go</a:t>
            </a:r>
            <a:r>
              <a:rPr sz="2000" b="1" spc="-20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0F0F73"/>
                </a:solidFill>
                <a:latin typeface="Arial"/>
                <a:cs typeface="Arial"/>
              </a:rPr>
              <a:t>there</a:t>
            </a:r>
            <a:r>
              <a:rPr sz="2000" b="1" spc="-30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0F0F73"/>
                </a:solidFill>
                <a:latin typeface="Arial"/>
                <a:cs typeface="Arial"/>
              </a:rPr>
              <a:t>and c</a:t>
            </a:r>
            <a:r>
              <a:rPr sz="2000" b="1" spc="-10" dirty="0">
                <a:solidFill>
                  <a:srgbClr val="0F0F73"/>
                </a:solidFill>
                <a:latin typeface="Arial"/>
                <a:cs typeface="Arial"/>
              </a:rPr>
              <a:t>l</a:t>
            </a:r>
            <a:r>
              <a:rPr sz="2000" b="1" dirty="0">
                <a:solidFill>
                  <a:srgbClr val="0F0F73"/>
                </a:solidFill>
                <a:latin typeface="Arial"/>
                <a:cs typeface="Arial"/>
              </a:rPr>
              <a:t>ick</a:t>
            </a:r>
            <a:r>
              <a:rPr sz="2000" b="1" spc="-30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0F0F73"/>
                </a:solidFill>
                <a:latin typeface="Arial"/>
                <a:cs typeface="Arial"/>
              </a:rPr>
              <a:t>on:</a:t>
            </a:r>
            <a:endParaRPr sz="2000" dirty="0">
              <a:latin typeface="Arial"/>
              <a:cs typeface="Arial"/>
            </a:endParaRPr>
          </a:p>
          <a:p>
            <a:pPr marL="280670" indent="-267970">
              <a:lnSpc>
                <a:spcPct val="100000"/>
              </a:lnSpc>
              <a:spcBef>
                <a:spcPts val="240"/>
              </a:spcBef>
              <a:buClr>
                <a:srgbClr val="00ADEE"/>
              </a:buClr>
              <a:buFont typeface="Arial"/>
              <a:buChar char="•"/>
              <a:tabLst>
                <a:tab pos="281305" algn="l"/>
              </a:tabLst>
            </a:pPr>
            <a:r>
              <a:rPr sz="2000" b="1" u="heavy" dirty="0">
                <a:solidFill>
                  <a:srgbClr val="AC1FAC"/>
                </a:solidFill>
                <a:latin typeface="Arial"/>
                <a:cs typeface="Arial"/>
                <a:hlinkClick r:id="rId4"/>
              </a:rPr>
              <a:t>Prepare</a:t>
            </a:r>
            <a:r>
              <a:rPr sz="2000" b="1" u="heavy" spc="-30" dirty="0">
                <a:solidFill>
                  <a:srgbClr val="AC1FAC"/>
                </a:solidFill>
                <a:latin typeface="Arial"/>
                <a:cs typeface="Arial"/>
                <a:hlinkClick r:id="rId4"/>
              </a:rPr>
              <a:t> </a:t>
            </a:r>
            <a:r>
              <a:rPr sz="2000" b="1" u="heavy" spc="-35" dirty="0">
                <a:solidFill>
                  <a:srgbClr val="AC1FAC"/>
                </a:solidFill>
                <a:latin typeface="Arial"/>
                <a:cs typeface="Arial"/>
                <a:hlinkClick r:id="rId4"/>
              </a:rPr>
              <a:t>y</a:t>
            </a:r>
            <a:r>
              <a:rPr sz="2000" b="1" u="heavy" dirty="0">
                <a:solidFill>
                  <a:srgbClr val="AC1FAC"/>
                </a:solidFill>
                <a:latin typeface="Arial"/>
                <a:cs typeface="Arial"/>
                <a:hlinkClick r:id="rId4"/>
              </a:rPr>
              <a:t>our</a:t>
            </a:r>
            <a:r>
              <a:rPr sz="2000" b="1" u="heavy" spc="15" dirty="0">
                <a:solidFill>
                  <a:srgbClr val="AC1FAC"/>
                </a:solidFill>
                <a:latin typeface="Arial"/>
                <a:cs typeface="Arial"/>
                <a:hlinkClick r:id="rId4"/>
              </a:rPr>
              <a:t> </a:t>
            </a:r>
            <a:r>
              <a:rPr sz="2000" b="1" u="heavy" dirty="0">
                <a:solidFill>
                  <a:srgbClr val="AC1FAC"/>
                </a:solidFill>
                <a:latin typeface="Arial"/>
                <a:cs typeface="Arial"/>
                <a:hlinkClick r:id="rId4"/>
              </a:rPr>
              <a:t>computer</a:t>
            </a:r>
            <a:r>
              <a:rPr sz="2000" b="1" u="heavy" spc="-30" dirty="0">
                <a:solidFill>
                  <a:srgbClr val="AC1FAC"/>
                </a:solidFill>
                <a:latin typeface="Arial"/>
                <a:cs typeface="Arial"/>
                <a:hlinkClick r:id="rId4"/>
              </a:rPr>
              <a:t> </a:t>
            </a:r>
            <a:r>
              <a:rPr sz="2000" b="1" u="heavy" dirty="0">
                <a:solidFill>
                  <a:srgbClr val="AC1FAC"/>
                </a:solidFill>
                <a:latin typeface="Arial"/>
                <a:cs typeface="Arial"/>
                <a:hlinkClick r:id="rId4"/>
              </a:rPr>
              <a:t>for</a:t>
            </a:r>
            <a:r>
              <a:rPr sz="2000" b="1" u="heavy" spc="-15" dirty="0">
                <a:solidFill>
                  <a:srgbClr val="AC1FAC"/>
                </a:solidFill>
                <a:latin typeface="Arial"/>
                <a:cs typeface="Arial"/>
                <a:hlinkClick r:id="rId4"/>
              </a:rPr>
              <a:t> </a:t>
            </a:r>
            <a:r>
              <a:rPr sz="2000" b="1" u="heavy" dirty="0">
                <a:solidFill>
                  <a:srgbClr val="AC1FAC"/>
                </a:solidFill>
                <a:latin typeface="Arial"/>
                <a:cs typeface="Arial"/>
                <a:hlinkClick r:id="rId4"/>
              </a:rPr>
              <a:t>the</a:t>
            </a:r>
            <a:r>
              <a:rPr sz="2000" b="1" u="heavy" spc="-15" dirty="0">
                <a:solidFill>
                  <a:srgbClr val="AC1FAC"/>
                </a:solidFill>
                <a:latin typeface="Arial"/>
                <a:cs typeface="Arial"/>
                <a:hlinkClick r:id="rId4"/>
              </a:rPr>
              <a:t> </a:t>
            </a:r>
            <a:r>
              <a:rPr sz="2000" b="1" u="heavy" dirty="0">
                <a:solidFill>
                  <a:srgbClr val="AC1FAC"/>
                </a:solidFill>
                <a:latin typeface="Arial"/>
                <a:cs typeface="Arial"/>
                <a:hlinkClick r:id="rId4"/>
              </a:rPr>
              <a:t>assign</a:t>
            </a:r>
            <a:r>
              <a:rPr sz="2000" b="1" u="heavy" spc="-10" dirty="0">
                <a:solidFill>
                  <a:srgbClr val="AC1FAC"/>
                </a:solidFill>
                <a:latin typeface="Arial"/>
                <a:cs typeface="Arial"/>
                <a:hlinkClick r:id="rId4"/>
              </a:rPr>
              <a:t>m</a:t>
            </a:r>
            <a:r>
              <a:rPr sz="2000" b="1" u="heavy" dirty="0">
                <a:solidFill>
                  <a:srgbClr val="AC1FAC"/>
                </a:solidFill>
                <a:latin typeface="Arial"/>
                <a:cs typeface="Arial"/>
                <a:hlinkClick r:id="rId4"/>
              </a:rPr>
              <a:t>ent</a:t>
            </a:r>
            <a:endParaRPr sz="2000" dirty="0">
              <a:latin typeface="Arial"/>
              <a:cs typeface="Arial"/>
            </a:endParaRPr>
          </a:p>
          <a:p>
            <a:pPr marL="280670" indent="-267970">
              <a:lnSpc>
                <a:spcPct val="100000"/>
              </a:lnSpc>
              <a:spcBef>
                <a:spcPts val="240"/>
              </a:spcBef>
              <a:buClr>
                <a:srgbClr val="00ADEE"/>
              </a:buClr>
              <a:buFont typeface="Arial"/>
              <a:buChar char="•"/>
              <a:tabLst>
                <a:tab pos="281305" algn="l"/>
              </a:tabLst>
            </a:pPr>
            <a:r>
              <a:rPr sz="2000" b="1" dirty="0">
                <a:solidFill>
                  <a:srgbClr val="0F0F73"/>
                </a:solidFill>
                <a:latin typeface="Arial"/>
                <a:cs typeface="Arial"/>
              </a:rPr>
              <a:t>then</a:t>
            </a:r>
            <a:r>
              <a:rPr sz="2000" b="1" spc="-25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0F0F73"/>
                </a:solidFill>
                <a:latin typeface="Arial"/>
                <a:cs typeface="Arial"/>
              </a:rPr>
              <a:t>cl</a:t>
            </a:r>
            <a:r>
              <a:rPr sz="2000" b="1" spc="-10" dirty="0">
                <a:solidFill>
                  <a:srgbClr val="0F0F73"/>
                </a:solidFill>
                <a:latin typeface="Arial"/>
                <a:cs typeface="Arial"/>
              </a:rPr>
              <a:t>i</a:t>
            </a:r>
            <a:r>
              <a:rPr sz="2000" b="1" dirty="0">
                <a:solidFill>
                  <a:srgbClr val="0F0F73"/>
                </a:solidFill>
                <a:latin typeface="Arial"/>
                <a:cs typeface="Arial"/>
              </a:rPr>
              <a:t>ck</a:t>
            </a:r>
            <a:r>
              <a:rPr sz="2000" b="1" spc="-15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0F0F73"/>
                </a:solidFill>
                <a:latin typeface="Arial"/>
                <a:cs typeface="Arial"/>
              </a:rPr>
              <a:t>on the</a:t>
            </a:r>
            <a:r>
              <a:rPr sz="2000" b="1" spc="-30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0F0F73"/>
                </a:solidFill>
                <a:latin typeface="Arial"/>
                <a:cs typeface="Arial"/>
              </a:rPr>
              <a:t>l</a:t>
            </a:r>
            <a:r>
              <a:rPr sz="2000" b="1" spc="-10" dirty="0">
                <a:solidFill>
                  <a:srgbClr val="0F0F73"/>
                </a:solidFill>
                <a:latin typeface="Arial"/>
                <a:cs typeface="Arial"/>
              </a:rPr>
              <a:t>i</a:t>
            </a:r>
            <a:r>
              <a:rPr sz="2000" b="1" dirty="0">
                <a:solidFill>
                  <a:srgbClr val="0F0F73"/>
                </a:solidFill>
                <a:latin typeface="Arial"/>
                <a:cs typeface="Arial"/>
              </a:rPr>
              <a:t>nk:</a:t>
            </a:r>
            <a:endParaRPr sz="2000" dirty="0">
              <a:latin typeface="Arial"/>
              <a:cs typeface="Arial"/>
            </a:endParaRPr>
          </a:p>
          <a:p>
            <a:pPr marL="280670" indent="-267970">
              <a:lnSpc>
                <a:spcPct val="100000"/>
              </a:lnSpc>
              <a:spcBef>
                <a:spcPts val="240"/>
              </a:spcBef>
              <a:buClr>
                <a:srgbClr val="00ADEE"/>
              </a:buClr>
              <a:buFont typeface="Arial"/>
              <a:buChar char="•"/>
              <a:tabLst>
                <a:tab pos="281305" algn="l"/>
                <a:tab pos="3199130" algn="l"/>
              </a:tabLst>
            </a:pPr>
            <a:r>
              <a:rPr sz="2000" b="1" u="heavy" dirty="0">
                <a:solidFill>
                  <a:srgbClr val="AC1FAC"/>
                </a:solidFill>
                <a:latin typeface="Arial"/>
                <a:cs typeface="Arial"/>
                <a:hlinkClick r:id="rId5"/>
              </a:rPr>
              <a:t>D</a:t>
            </a:r>
            <a:r>
              <a:rPr sz="2000" b="1" u="heavy" spc="-10" dirty="0">
                <a:solidFill>
                  <a:srgbClr val="AC1FAC"/>
                </a:solidFill>
                <a:latin typeface="Arial"/>
                <a:cs typeface="Arial"/>
                <a:hlinkClick r:id="rId5"/>
              </a:rPr>
              <a:t>o</a:t>
            </a:r>
            <a:r>
              <a:rPr sz="2000" b="1" u="heavy" spc="30" dirty="0">
                <a:solidFill>
                  <a:srgbClr val="AC1FAC"/>
                </a:solidFill>
                <a:latin typeface="Arial"/>
                <a:cs typeface="Arial"/>
                <a:hlinkClick r:id="rId5"/>
              </a:rPr>
              <a:t>w</a:t>
            </a:r>
            <a:r>
              <a:rPr sz="2000" b="1" u="heavy" dirty="0">
                <a:solidFill>
                  <a:srgbClr val="AC1FAC"/>
                </a:solidFill>
                <a:latin typeface="Arial"/>
                <a:cs typeface="Arial"/>
                <a:hlinkClick r:id="rId5"/>
              </a:rPr>
              <a:t>n</a:t>
            </a:r>
            <a:r>
              <a:rPr sz="2000" b="1" u="heavy" spc="-10" dirty="0">
                <a:solidFill>
                  <a:srgbClr val="AC1FAC"/>
                </a:solidFill>
                <a:latin typeface="Arial"/>
                <a:cs typeface="Arial"/>
                <a:hlinkClick r:id="rId5"/>
              </a:rPr>
              <a:t>l</a:t>
            </a:r>
            <a:r>
              <a:rPr sz="2000" b="1" u="heavy" dirty="0">
                <a:solidFill>
                  <a:srgbClr val="AC1FAC"/>
                </a:solidFill>
                <a:latin typeface="Arial"/>
                <a:cs typeface="Arial"/>
                <a:hlinkClick r:id="rId5"/>
              </a:rPr>
              <a:t>oad</a:t>
            </a:r>
            <a:r>
              <a:rPr sz="2000" b="1" u="heavy" spc="-60" dirty="0">
                <a:solidFill>
                  <a:srgbClr val="AC1FAC"/>
                </a:solidFill>
                <a:latin typeface="Arial"/>
                <a:cs typeface="Arial"/>
                <a:hlinkClick r:id="rId5"/>
              </a:rPr>
              <a:t> </a:t>
            </a:r>
            <a:r>
              <a:rPr sz="2000" b="1" u="heavy" dirty="0">
                <a:solidFill>
                  <a:srgbClr val="AC1FAC"/>
                </a:solidFill>
                <a:latin typeface="Arial"/>
                <a:cs typeface="Arial"/>
                <a:hlinkClick r:id="rId5"/>
              </a:rPr>
              <a:t>process</a:t>
            </a:r>
            <a:r>
              <a:rPr sz="2000" b="1" u="heavy" spc="-10" dirty="0">
                <a:solidFill>
                  <a:srgbClr val="AC1FAC"/>
                </a:solidFill>
                <a:latin typeface="Arial"/>
                <a:cs typeface="Arial"/>
                <a:hlinkClick r:id="rId5"/>
              </a:rPr>
              <a:t>i</a:t>
            </a:r>
            <a:r>
              <a:rPr sz="2000" b="1" u="heavy" dirty="0">
                <a:solidFill>
                  <a:srgbClr val="AC1FAC"/>
                </a:solidFill>
                <a:latin typeface="Arial"/>
                <a:cs typeface="Arial"/>
                <a:hlinkClick r:id="rId5"/>
              </a:rPr>
              <a:t>ng</a:t>
            </a:r>
            <a:r>
              <a:rPr sz="2000" b="1" dirty="0">
                <a:solidFill>
                  <a:srgbClr val="0F0F73"/>
                </a:solidFill>
                <a:latin typeface="Arial"/>
                <a:cs typeface="Arial"/>
              </a:rPr>
              <a:t>.	(a</a:t>
            </a:r>
            <a:r>
              <a:rPr sz="2000" b="1" spc="-25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0F0F73"/>
                </a:solidFill>
                <a:latin typeface="Arial"/>
                <a:cs typeface="Arial"/>
              </a:rPr>
              <a:t>stable</a:t>
            </a:r>
            <a:r>
              <a:rPr sz="2000" spc="-20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0F0F73"/>
                </a:solidFill>
                <a:latin typeface="Arial"/>
                <a:cs typeface="Arial"/>
              </a:rPr>
              <a:t>release)</a:t>
            </a:r>
            <a:endParaRPr sz="2000" dirty="0">
              <a:latin typeface="Arial"/>
              <a:cs typeface="Arial"/>
            </a:endParaRPr>
          </a:p>
          <a:p>
            <a:pPr marL="280670" marR="454659" indent="-267970">
              <a:lnSpc>
                <a:spcPts val="2160"/>
              </a:lnSpc>
              <a:spcBef>
                <a:spcPts val="509"/>
              </a:spcBef>
              <a:buClr>
                <a:srgbClr val="00ADEE"/>
              </a:buClr>
              <a:buFont typeface="Arial"/>
              <a:buChar char="•"/>
              <a:tabLst>
                <a:tab pos="281305" algn="l"/>
              </a:tabLst>
            </a:pPr>
            <a:r>
              <a:rPr lang="en-US" sz="2000" b="1" dirty="0">
                <a:solidFill>
                  <a:srgbClr val="0F0F73"/>
                </a:solidFill>
                <a:latin typeface="Arial"/>
                <a:cs typeface="Arial"/>
              </a:rPr>
              <a:t>c</a:t>
            </a:r>
            <a:r>
              <a:rPr sz="2000" b="1" dirty="0" smtClean="0">
                <a:solidFill>
                  <a:srgbClr val="0F0F73"/>
                </a:solidFill>
                <a:latin typeface="Arial"/>
                <a:cs typeface="Arial"/>
              </a:rPr>
              <a:t>r</a:t>
            </a:r>
            <a:r>
              <a:rPr sz="2000" b="1" spc="5" dirty="0" smtClean="0">
                <a:solidFill>
                  <a:srgbClr val="0F0F73"/>
                </a:solidFill>
                <a:latin typeface="Arial"/>
                <a:cs typeface="Arial"/>
              </a:rPr>
              <a:t>e</a:t>
            </a:r>
            <a:r>
              <a:rPr sz="2000" b="1" dirty="0" smtClean="0">
                <a:solidFill>
                  <a:srgbClr val="0F0F73"/>
                </a:solidFill>
                <a:latin typeface="Arial"/>
                <a:cs typeface="Arial"/>
              </a:rPr>
              <a:t>ate</a:t>
            </a:r>
            <a:r>
              <a:rPr sz="2000" b="1" spc="-40" dirty="0" smtClean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0F0F73"/>
                </a:solidFill>
                <a:latin typeface="Arial"/>
                <a:cs typeface="Arial"/>
              </a:rPr>
              <a:t>a</a:t>
            </a:r>
            <a:r>
              <a:rPr sz="2000" b="1" spc="-15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0F0F73"/>
                </a:solidFill>
                <a:latin typeface="Arial"/>
                <a:cs typeface="Arial"/>
              </a:rPr>
              <a:t>directory</a:t>
            </a:r>
            <a:r>
              <a:rPr sz="2000" b="1" spc="-35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000" b="1" spc="-10" dirty="0">
                <a:solidFill>
                  <a:srgbClr val="0F0F73"/>
                </a:solidFill>
                <a:latin typeface="Arial"/>
                <a:cs typeface="Arial"/>
              </a:rPr>
              <a:t>"</a:t>
            </a:r>
            <a:r>
              <a:rPr sz="2000" b="1" dirty="0">
                <a:solidFill>
                  <a:srgbClr val="0F0F73"/>
                </a:solidFill>
                <a:latin typeface="Arial"/>
                <a:cs typeface="Arial"/>
              </a:rPr>
              <a:t>Progra</a:t>
            </a:r>
            <a:r>
              <a:rPr sz="2000" b="1" spc="-10" dirty="0">
                <a:solidFill>
                  <a:srgbClr val="0F0F73"/>
                </a:solidFill>
                <a:latin typeface="Arial"/>
                <a:cs typeface="Arial"/>
              </a:rPr>
              <a:t>m</a:t>
            </a:r>
            <a:r>
              <a:rPr sz="2000" b="1" dirty="0">
                <a:solidFill>
                  <a:srgbClr val="0F0F73"/>
                </a:solidFill>
                <a:latin typeface="Arial"/>
                <a:cs typeface="Arial"/>
              </a:rPr>
              <a:t>s" on</a:t>
            </a:r>
            <a:r>
              <a:rPr sz="2000" b="1" spc="-5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0F0F73"/>
                </a:solidFill>
                <a:latin typeface="Arial"/>
                <a:cs typeface="Arial"/>
              </a:rPr>
              <a:t>the</a:t>
            </a:r>
            <a:r>
              <a:rPr sz="2000" b="1" spc="-15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0F0F73"/>
                </a:solidFill>
                <a:latin typeface="Arial"/>
                <a:cs typeface="Arial"/>
              </a:rPr>
              <a:t>C:</a:t>
            </a:r>
            <a:r>
              <a:rPr sz="2000" b="1" spc="-25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0F0F73"/>
                </a:solidFill>
                <a:latin typeface="Arial"/>
                <a:cs typeface="Arial"/>
              </a:rPr>
              <a:t>disk,</a:t>
            </a:r>
            <a:r>
              <a:rPr sz="2000" b="1" spc="-25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0F0F73"/>
                </a:solidFill>
                <a:latin typeface="Arial"/>
                <a:cs typeface="Arial"/>
              </a:rPr>
              <a:t>in</a:t>
            </a:r>
            <a:r>
              <a:rPr sz="2000" b="1" spc="-10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0F0F73"/>
                </a:solidFill>
                <a:latin typeface="Arial"/>
                <a:cs typeface="Arial"/>
              </a:rPr>
              <a:t>the</a:t>
            </a:r>
            <a:r>
              <a:rPr sz="2000" b="1" spc="-15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0F0F73"/>
                </a:solidFill>
                <a:latin typeface="Arial"/>
                <a:cs typeface="Arial"/>
              </a:rPr>
              <a:t>root.</a:t>
            </a:r>
            <a:r>
              <a:rPr sz="2000" b="1" spc="-20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0F0F73"/>
                </a:solidFill>
                <a:latin typeface="Arial"/>
                <a:cs typeface="Arial"/>
              </a:rPr>
              <a:t>If "C</a:t>
            </a:r>
            <a:r>
              <a:rPr sz="2000" b="1" spc="5" dirty="0">
                <a:solidFill>
                  <a:srgbClr val="0F0F73"/>
                </a:solidFill>
                <a:latin typeface="Arial"/>
                <a:cs typeface="Arial"/>
              </a:rPr>
              <a:t>:</a:t>
            </a:r>
            <a:r>
              <a:rPr sz="2000" b="1" spc="-10" dirty="0">
                <a:solidFill>
                  <a:srgbClr val="0F0F73"/>
                </a:solidFill>
                <a:latin typeface="Arial"/>
                <a:cs typeface="Arial"/>
              </a:rPr>
              <a:t>\</a:t>
            </a:r>
            <a:r>
              <a:rPr sz="2000" b="1" dirty="0">
                <a:solidFill>
                  <a:srgbClr val="0F0F73"/>
                </a:solidFill>
                <a:latin typeface="Arial"/>
                <a:cs typeface="Arial"/>
              </a:rPr>
              <a:t>Progra</a:t>
            </a:r>
            <a:r>
              <a:rPr sz="2000" b="1" spc="-10" dirty="0">
                <a:solidFill>
                  <a:srgbClr val="0F0F73"/>
                </a:solidFill>
                <a:latin typeface="Arial"/>
                <a:cs typeface="Arial"/>
              </a:rPr>
              <a:t>m</a:t>
            </a:r>
            <a:r>
              <a:rPr sz="2000" b="1" dirty="0">
                <a:solidFill>
                  <a:srgbClr val="0F0F73"/>
                </a:solidFill>
                <a:latin typeface="Arial"/>
                <a:cs typeface="Arial"/>
              </a:rPr>
              <a:t>s"</a:t>
            </a:r>
            <a:r>
              <a:rPr sz="2000" b="1" spc="-45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0F0F73"/>
                </a:solidFill>
                <a:latin typeface="Arial"/>
                <a:cs typeface="Arial"/>
              </a:rPr>
              <a:t>exists</a:t>
            </a:r>
            <a:r>
              <a:rPr sz="2000" b="1" spc="-25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0F0F73"/>
                </a:solidFill>
                <a:latin typeface="Arial"/>
                <a:cs typeface="Arial"/>
              </a:rPr>
              <a:t>alread</a:t>
            </a:r>
            <a:r>
              <a:rPr sz="2000" b="1" spc="-35" dirty="0">
                <a:solidFill>
                  <a:srgbClr val="0F0F73"/>
                </a:solidFill>
                <a:latin typeface="Arial"/>
                <a:cs typeface="Arial"/>
              </a:rPr>
              <a:t>y</a:t>
            </a:r>
            <a:r>
              <a:rPr sz="2000" b="1" dirty="0">
                <a:solidFill>
                  <a:srgbClr val="0F0F73"/>
                </a:solidFill>
                <a:latin typeface="Arial"/>
                <a:cs typeface="Arial"/>
              </a:rPr>
              <a:t>, skip</a:t>
            </a:r>
            <a:r>
              <a:rPr sz="2000" b="1" spc="-20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0F0F73"/>
                </a:solidFill>
                <a:latin typeface="Arial"/>
                <a:cs typeface="Arial"/>
              </a:rPr>
              <a:t>this</a:t>
            </a:r>
            <a:r>
              <a:rPr sz="2000" b="1" spc="-15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0F0F73"/>
                </a:solidFill>
                <a:latin typeface="Arial"/>
                <a:cs typeface="Arial"/>
              </a:rPr>
              <a:t>step.</a:t>
            </a:r>
            <a:endParaRPr sz="2000" dirty="0">
              <a:latin typeface="Arial"/>
              <a:cs typeface="Arial"/>
            </a:endParaRPr>
          </a:p>
          <a:p>
            <a:pPr marL="280670" marR="5080" indent="-267970">
              <a:lnSpc>
                <a:spcPct val="90100"/>
              </a:lnSpc>
              <a:spcBef>
                <a:spcPts val="445"/>
              </a:spcBef>
              <a:buClr>
                <a:srgbClr val="00ADEE"/>
              </a:buClr>
              <a:buFont typeface="Arial"/>
              <a:buChar char="•"/>
              <a:tabLst>
                <a:tab pos="281305" algn="l"/>
              </a:tabLst>
            </a:pPr>
            <a:r>
              <a:rPr lang="en-US" sz="2000" b="1" dirty="0">
                <a:solidFill>
                  <a:srgbClr val="0F0F73"/>
                </a:solidFill>
                <a:latin typeface="Arial"/>
                <a:cs typeface="Arial"/>
              </a:rPr>
              <a:t>e</a:t>
            </a:r>
            <a:r>
              <a:rPr sz="2000" b="1" dirty="0" smtClean="0">
                <a:solidFill>
                  <a:srgbClr val="0F0F73"/>
                </a:solidFill>
                <a:latin typeface="Arial"/>
                <a:cs typeface="Arial"/>
              </a:rPr>
              <a:t>xtract</a:t>
            </a:r>
            <a:r>
              <a:rPr sz="2000" b="1" spc="-45" dirty="0" smtClean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0F0F73"/>
                </a:solidFill>
                <a:latin typeface="Arial"/>
                <a:cs typeface="Arial"/>
              </a:rPr>
              <a:t>the</a:t>
            </a:r>
            <a:r>
              <a:rPr sz="2000" b="1" spc="-15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0F0F73"/>
                </a:solidFill>
                <a:latin typeface="Arial"/>
                <a:cs typeface="Arial"/>
              </a:rPr>
              <a:t>entire</a:t>
            </a:r>
            <a:r>
              <a:rPr sz="2000" b="1" spc="-25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0F0F73"/>
                </a:solidFill>
                <a:latin typeface="Arial"/>
                <a:cs typeface="Arial"/>
              </a:rPr>
              <a:t>directory</a:t>
            </a:r>
            <a:r>
              <a:rPr sz="2000" b="1" spc="-30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0F0F73"/>
                </a:solidFill>
                <a:latin typeface="Arial"/>
                <a:cs typeface="Arial"/>
              </a:rPr>
              <a:t>to</a:t>
            </a:r>
            <a:r>
              <a:rPr sz="2000" b="1" spc="-15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0F0F73"/>
                </a:solidFill>
                <a:latin typeface="Arial"/>
                <a:cs typeface="Arial"/>
              </a:rPr>
              <a:t>C</a:t>
            </a:r>
            <a:r>
              <a:rPr sz="2000" b="1" spc="20" dirty="0">
                <a:solidFill>
                  <a:srgbClr val="0F0F73"/>
                </a:solidFill>
                <a:latin typeface="Arial"/>
                <a:cs typeface="Arial"/>
              </a:rPr>
              <a:t>:</a:t>
            </a:r>
            <a:r>
              <a:rPr sz="2000" b="1" spc="-10" dirty="0">
                <a:solidFill>
                  <a:srgbClr val="0F0F73"/>
                </a:solidFill>
                <a:latin typeface="Arial"/>
                <a:cs typeface="Arial"/>
              </a:rPr>
              <a:t>\</a:t>
            </a:r>
            <a:r>
              <a:rPr sz="2000" b="1" dirty="0">
                <a:solidFill>
                  <a:srgbClr val="0F0F73"/>
                </a:solidFill>
                <a:latin typeface="Arial"/>
                <a:cs typeface="Arial"/>
              </a:rPr>
              <a:t>Progra</a:t>
            </a:r>
            <a:r>
              <a:rPr sz="2000" b="1" spc="-10" dirty="0">
                <a:solidFill>
                  <a:srgbClr val="0F0F73"/>
                </a:solidFill>
                <a:latin typeface="Arial"/>
                <a:cs typeface="Arial"/>
              </a:rPr>
              <a:t>m</a:t>
            </a:r>
            <a:r>
              <a:rPr sz="2000" b="1" dirty="0">
                <a:solidFill>
                  <a:srgbClr val="0F0F73"/>
                </a:solidFill>
                <a:latin typeface="Arial"/>
                <a:cs typeface="Arial"/>
              </a:rPr>
              <a:t>s</a:t>
            </a:r>
            <a:r>
              <a:rPr sz="2000" b="1" spc="-30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0F0F73"/>
                </a:solidFill>
                <a:latin typeface="Arial"/>
                <a:cs typeface="Arial"/>
              </a:rPr>
              <a:t>(no</a:t>
            </a:r>
            <a:r>
              <a:rPr sz="2000" b="1" spc="5" dirty="0">
                <a:solidFill>
                  <a:srgbClr val="0F0F73"/>
                </a:solidFill>
                <a:latin typeface="Arial"/>
                <a:cs typeface="Arial"/>
              </a:rPr>
              <a:t>t</a:t>
            </a:r>
            <a:r>
              <a:rPr sz="2000" b="1" dirty="0">
                <a:solidFill>
                  <a:srgbClr val="0F0F73"/>
                </a:solidFill>
                <a:latin typeface="Arial"/>
                <a:cs typeface="Arial"/>
              </a:rPr>
              <a:t>e,</a:t>
            </a:r>
            <a:r>
              <a:rPr sz="2000" b="1" spc="-45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0F0F73"/>
                </a:solidFill>
                <a:latin typeface="Arial"/>
                <a:cs typeface="Arial"/>
              </a:rPr>
              <a:t>not "C</a:t>
            </a:r>
            <a:r>
              <a:rPr sz="2000" b="1" spc="5" dirty="0">
                <a:solidFill>
                  <a:srgbClr val="0F0F73"/>
                </a:solidFill>
                <a:latin typeface="Arial"/>
                <a:cs typeface="Arial"/>
              </a:rPr>
              <a:t>:</a:t>
            </a:r>
            <a:r>
              <a:rPr sz="2000" b="1" spc="-10" dirty="0">
                <a:solidFill>
                  <a:srgbClr val="0F0F73"/>
                </a:solidFill>
                <a:latin typeface="Arial"/>
                <a:cs typeface="Arial"/>
              </a:rPr>
              <a:t>\</a:t>
            </a:r>
            <a:r>
              <a:rPr sz="2000" b="1" dirty="0">
                <a:solidFill>
                  <a:srgbClr val="0F0F73"/>
                </a:solidFill>
                <a:latin typeface="Arial"/>
                <a:cs typeface="Arial"/>
              </a:rPr>
              <a:t>Program</a:t>
            </a:r>
            <a:r>
              <a:rPr sz="2000" b="1" spc="-50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0F0F73"/>
                </a:solidFill>
                <a:latin typeface="Arial"/>
                <a:cs typeface="Arial"/>
              </a:rPr>
              <a:t>Fi</a:t>
            </a:r>
            <a:r>
              <a:rPr sz="2000" b="1" spc="-10" dirty="0">
                <a:solidFill>
                  <a:srgbClr val="0F0F73"/>
                </a:solidFill>
                <a:latin typeface="Arial"/>
                <a:cs typeface="Arial"/>
              </a:rPr>
              <a:t>l</a:t>
            </a:r>
            <a:r>
              <a:rPr sz="2000" b="1" dirty="0">
                <a:solidFill>
                  <a:srgbClr val="0F0F73"/>
                </a:solidFill>
                <a:latin typeface="Arial"/>
                <a:cs typeface="Arial"/>
              </a:rPr>
              <a:t>es").</a:t>
            </a:r>
            <a:r>
              <a:rPr sz="2000" b="1" spc="-25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0F0F73"/>
                </a:solidFill>
                <a:latin typeface="Arial"/>
                <a:cs typeface="Arial"/>
              </a:rPr>
              <a:t>if</a:t>
            </a:r>
            <a:r>
              <a:rPr sz="2000" b="1" spc="-30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000" b="1" spc="-35" dirty="0">
                <a:solidFill>
                  <a:srgbClr val="0F0F73"/>
                </a:solidFill>
                <a:latin typeface="Arial"/>
                <a:cs typeface="Arial"/>
              </a:rPr>
              <a:t>y</a:t>
            </a:r>
            <a:r>
              <a:rPr sz="2000" b="1" dirty="0">
                <a:solidFill>
                  <a:srgbClr val="0F0F73"/>
                </a:solidFill>
                <a:latin typeface="Arial"/>
                <a:cs typeface="Arial"/>
              </a:rPr>
              <a:t>ou</a:t>
            </a:r>
            <a:r>
              <a:rPr sz="2000" b="1" spc="25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0F0F73"/>
                </a:solidFill>
                <a:latin typeface="Arial"/>
                <a:cs typeface="Arial"/>
              </a:rPr>
              <a:t>are</a:t>
            </a:r>
            <a:r>
              <a:rPr sz="2000" b="1" spc="-15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0F0F73"/>
                </a:solidFill>
                <a:latin typeface="Arial"/>
                <a:cs typeface="Arial"/>
              </a:rPr>
              <a:t>reinstall</a:t>
            </a:r>
            <a:r>
              <a:rPr sz="2000" b="1" spc="-10" dirty="0">
                <a:solidFill>
                  <a:srgbClr val="0F0F73"/>
                </a:solidFill>
                <a:latin typeface="Arial"/>
                <a:cs typeface="Arial"/>
              </a:rPr>
              <a:t>i</a:t>
            </a:r>
            <a:r>
              <a:rPr sz="2000" b="1" dirty="0">
                <a:solidFill>
                  <a:srgbClr val="0F0F73"/>
                </a:solidFill>
                <a:latin typeface="Arial"/>
                <a:cs typeface="Arial"/>
              </a:rPr>
              <a:t>ng</a:t>
            </a:r>
            <a:r>
              <a:rPr sz="2000" b="1" spc="-45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0F0F73"/>
                </a:solidFill>
                <a:latin typeface="Arial"/>
                <a:cs typeface="Arial"/>
              </a:rPr>
              <a:t>Processing,</a:t>
            </a:r>
            <a:r>
              <a:rPr sz="2000" b="1" spc="-25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0F0F73"/>
                </a:solidFill>
                <a:latin typeface="Arial"/>
                <a:cs typeface="Arial"/>
              </a:rPr>
              <a:t>remo</a:t>
            </a:r>
            <a:r>
              <a:rPr sz="2000" b="1" spc="-30" dirty="0">
                <a:solidFill>
                  <a:srgbClr val="0F0F73"/>
                </a:solidFill>
                <a:latin typeface="Arial"/>
                <a:cs typeface="Arial"/>
              </a:rPr>
              <a:t>v</a:t>
            </a:r>
            <a:r>
              <a:rPr sz="2000" b="1" dirty="0">
                <a:solidFill>
                  <a:srgbClr val="0F0F73"/>
                </a:solidFill>
                <a:latin typeface="Arial"/>
                <a:cs typeface="Arial"/>
              </a:rPr>
              <a:t>e the</a:t>
            </a:r>
            <a:r>
              <a:rPr sz="2000" b="1" spc="-30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0F0F73"/>
                </a:solidFill>
                <a:latin typeface="Arial"/>
                <a:cs typeface="Arial"/>
              </a:rPr>
              <a:t>entire</a:t>
            </a:r>
            <a:r>
              <a:rPr sz="2000" b="1" spc="-35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0F0F73"/>
                </a:solidFill>
                <a:latin typeface="Arial"/>
                <a:cs typeface="Arial"/>
              </a:rPr>
              <a:t>process</a:t>
            </a:r>
            <a:r>
              <a:rPr sz="2000" b="1" spc="-10" dirty="0">
                <a:solidFill>
                  <a:srgbClr val="0F0F73"/>
                </a:solidFill>
                <a:latin typeface="Arial"/>
                <a:cs typeface="Arial"/>
              </a:rPr>
              <a:t>i</a:t>
            </a:r>
            <a:r>
              <a:rPr sz="2000" b="1" dirty="0">
                <a:solidFill>
                  <a:srgbClr val="0F0F73"/>
                </a:solidFill>
                <a:latin typeface="Arial"/>
                <a:cs typeface="Arial"/>
              </a:rPr>
              <a:t>ng</a:t>
            </a:r>
            <a:r>
              <a:rPr sz="2000" b="1" spc="-35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0F0F73"/>
                </a:solidFill>
                <a:latin typeface="Arial"/>
                <a:cs typeface="Arial"/>
              </a:rPr>
              <a:t>d</a:t>
            </a:r>
            <a:r>
              <a:rPr sz="2000" b="1" spc="-10" dirty="0">
                <a:solidFill>
                  <a:srgbClr val="0F0F73"/>
                </a:solidFill>
                <a:latin typeface="Arial"/>
                <a:cs typeface="Arial"/>
              </a:rPr>
              <a:t>i</a:t>
            </a:r>
            <a:r>
              <a:rPr sz="2000" b="1" dirty="0">
                <a:solidFill>
                  <a:srgbClr val="0F0F73"/>
                </a:solidFill>
                <a:latin typeface="Arial"/>
                <a:cs typeface="Arial"/>
              </a:rPr>
              <a:t>rectory</a:t>
            </a:r>
            <a:r>
              <a:rPr sz="2000" b="1" spc="-30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0F0F73"/>
                </a:solidFill>
                <a:latin typeface="Arial"/>
                <a:cs typeface="Arial"/>
              </a:rPr>
              <a:t>first.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7" name="object 10"/>
          <p:cNvSpPr txBox="1">
            <a:spLocks noGrp="1"/>
          </p:cNvSpPr>
          <p:nvPr>
            <p:ph type="ftr" sz="quarter" idx="5"/>
          </p:nvPr>
        </p:nvSpPr>
        <p:spPr>
          <a:xfrm>
            <a:off x="166826" y="6553200"/>
            <a:ext cx="2271573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 smtClean="0"/>
              <a:t>/</a:t>
            </a:r>
            <a:r>
              <a:rPr lang="en-US" spc="-15" dirty="0" smtClean="0"/>
              <a:t>D</a:t>
            </a:r>
            <a:r>
              <a:rPr spc="-15" dirty="0" smtClean="0"/>
              <a:t>e</a:t>
            </a:r>
            <a:r>
              <a:rPr spc="-10" dirty="0" smtClean="0"/>
              <a:t>p</a:t>
            </a:r>
            <a:r>
              <a:rPr spc="-15" dirty="0" smtClean="0"/>
              <a:t>a</a:t>
            </a:r>
            <a:r>
              <a:rPr spc="-5" dirty="0" smtClean="0"/>
              <a:t>rt</a:t>
            </a:r>
            <a:r>
              <a:rPr spc="5" dirty="0" smtClean="0"/>
              <a:t>m</a:t>
            </a:r>
            <a:r>
              <a:rPr spc="-10" dirty="0" smtClean="0"/>
              <a:t>e</a:t>
            </a:r>
            <a:r>
              <a:rPr spc="-15" dirty="0" smtClean="0"/>
              <a:t>n</a:t>
            </a:r>
            <a:r>
              <a:rPr spc="-5" dirty="0" smtClean="0"/>
              <a:t>t</a:t>
            </a:r>
            <a:r>
              <a:rPr lang="en-US" spc="-5" dirty="0" smtClean="0"/>
              <a:t> of industrial design</a:t>
            </a:r>
            <a:endParaRPr spc="-5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98728" y="261665"/>
            <a:ext cx="4707890" cy="8077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2800" b="1" spc="-15" dirty="0">
                <a:solidFill>
                  <a:srgbClr val="FFFFFF"/>
                </a:solidFill>
                <a:latin typeface="Arial"/>
                <a:cs typeface="Arial"/>
              </a:rPr>
              <a:t>Before</a:t>
            </a:r>
            <a:r>
              <a:rPr sz="2800" b="1" spc="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b="1" spc="-50" dirty="0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sz="2800" b="1" spc="-20" dirty="0">
                <a:solidFill>
                  <a:srgbClr val="FFFFFF"/>
                </a:solidFill>
                <a:latin typeface="Arial"/>
                <a:cs typeface="Arial"/>
              </a:rPr>
              <a:t>ou</a:t>
            </a:r>
            <a:r>
              <a:rPr sz="2800" b="1" spc="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b="1" spc="-2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800" b="1" spc="-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800" b="1" spc="-2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800" b="1" spc="-10" dirty="0">
                <a:solidFill>
                  <a:srgbClr val="FFFFFF"/>
                </a:solidFill>
                <a:latin typeface="Arial"/>
                <a:cs typeface="Arial"/>
              </a:rPr>
              <a:t>rt</a:t>
            </a:r>
            <a:r>
              <a:rPr sz="2800" b="1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b="1" spc="-30" dirty="0">
                <a:solidFill>
                  <a:srgbClr val="FFFFFF"/>
                </a:solidFill>
                <a:latin typeface="Arial"/>
                <a:cs typeface="Arial"/>
              </a:rPr>
              <a:t>…</a:t>
            </a:r>
            <a:r>
              <a:rPr sz="2800" b="1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b="1" spc="-20" dirty="0">
                <a:solidFill>
                  <a:srgbClr val="FFFFFF"/>
                </a:solidFill>
                <a:latin typeface="Arial"/>
                <a:cs typeface="Arial"/>
              </a:rPr>
              <a:t>Exper</a:t>
            </a:r>
            <a:r>
              <a:rPr sz="2800" b="1" spc="-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800" b="1" spc="-20" dirty="0">
                <a:solidFill>
                  <a:srgbClr val="FFFFFF"/>
                </a:solidFill>
                <a:latin typeface="Arial"/>
                <a:cs typeface="Arial"/>
              </a:rPr>
              <a:t>ence</a:t>
            </a:r>
            <a:r>
              <a:rPr sz="2800" b="1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b="1" spc="-20" dirty="0">
                <a:solidFill>
                  <a:srgbClr val="FFFFFF"/>
                </a:solidFill>
                <a:latin typeface="Arial"/>
                <a:cs typeface="Arial"/>
              </a:rPr>
              <a:t>some</a:t>
            </a:r>
            <a:r>
              <a:rPr sz="2800" b="1" spc="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b="1" spc="-20" dirty="0">
                <a:solidFill>
                  <a:srgbClr val="FFFFFF"/>
                </a:solidFill>
                <a:latin typeface="Arial"/>
                <a:cs typeface="Arial"/>
              </a:rPr>
              <a:t>Examples</a:t>
            </a:r>
            <a:endParaRPr sz="28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15-11-2012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PAGE</a:t>
            </a:r>
            <a:r>
              <a:rPr spc="-20" dirty="0"/>
              <a:t> </a:t>
            </a:r>
            <a:r>
              <a:rPr dirty="0"/>
              <a:t>6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98728" y="1601374"/>
            <a:ext cx="6485890" cy="40703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0670" indent="-267970">
              <a:lnSpc>
                <a:spcPct val="100000"/>
              </a:lnSpc>
              <a:buClr>
                <a:srgbClr val="00ADEE"/>
              </a:buClr>
              <a:buFont typeface="Arial"/>
              <a:buChar char="•"/>
              <a:tabLst>
                <a:tab pos="281305" algn="l"/>
              </a:tabLst>
            </a:pP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Open</a:t>
            </a:r>
            <a:r>
              <a:rPr sz="2400" b="1" spc="-25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menu:</a:t>
            </a:r>
            <a:endParaRPr sz="2400" dirty="0">
              <a:latin typeface="Arial"/>
              <a:cs typeface="Arial"/>
            </a:endParaRPr>
          </a:p>
          <a:p>
            <a:pPr marL="532130" indent="-519430">
              <a:lnSpc>
                <a:spcPct val="100000"/>
              </a:lnSpc>
              <a:spcBef>
                <a:spcPts val="290"/>
              </a:spcBef>
              <a:buClr>
                <a:srgbClr val="00ADEE"/>
              </a:buClr>
              <a:buFont typeface="Arial"/>
              <a:buChar char="•"/>
              <a:tabLst>
                <a:tab pos="532765" algn="l"/>
              </a:tabLst>
            </a:pP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File</a:t>
            </a:r>
            <a:r>
              <a:rPr sz="2400" b="1" spc="-20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|</a:t>
            </a:r>
            <a:r>
              <a:rPr sz="2400" b="1" spc="-10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E</a:t>
            </a:r>
            <a:r>
              <a:rPr sz="2400" b="1" spc="-10" dirty="0">
                <a:solidFill>
                  <a:srgbClr val="0F0F73"/>
                </a:solidFill>
                <a:latin typeface="Arial"/>
                <a:cs typeface="Arial"/>
              </a:rPr>
              <a:t>x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am</a:t>
            </a:r>
            <a:r>
              <a:rPr sz="2400" b="1" spc="-10" dirty="0">
                <a:solidFill>
                  <a:srgbClr val="0F0F73"/>
                </a:solidFill>
                <a:latin typeface="Arial"/>
                <a:cs typeface="Arial"/>
              </a:rPr>
              <a:t>p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les</a:t>
            </a:r>
            <a:r>
              <a:rPr sz="2400" b="1" spc="10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|</a:t>
            </a:r>
            <a:r>
              <a:rPr sz="2400" b="1" spc="-10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lang="en-US" sz="2400" b="1" dirty="0" smtClean="0">
                <a:solidFill>
                  <a:srgbClr val="0F0F73"/>
                </a:solidFill>
                <a:latin typeface="Arial"/>
                <a:cs typeface="Arial"/>
              </a:rPr>
              <a:t>Basics</a:t>
            </a:r>
            <a:r>
              <a:rPr sz="2400" b="1" spc="-25" dirty="0" smtClean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|</a:t>
            </a:r>
            <a:r>
              <a:rPr sz="2400" b="1" spc="-10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lang="en-US" sz="2400" b="1" dirty="0" smtClean="0">
                <a:solidFill>
                  <a:srgbClr val="0F0F73"/>
                </a:solidFill>
                <a:latin typeface="Arial"/>
                <a:cs typeface="Arial"/>
              </a:rPr>
              <a:t>Transf</a:t>
            </a:r>
            <a:r>
              <a:rPr sz="2400" b="1" spc="-10" dirty="0" smtClean="0">
                <a:solidFill>
                  <a:srgbClr val="0F0F73"/>
                </a:solidFill>
                <a:latin typeface="Arial"/>
                <a:cs typeface="Arial"/>
              </a:rPr>
              <a:t>o</a:t>
            </a:r>
            <a:r>
              <a:rPr sz="2400" b="1" dirty="0" smtClean="0">
                <a:solidFill>
                  <a:srgbClr val="0F0F73"/>
                </a:solidFill>
                <a:latin typeface="Arial"/>
                <a:cs typeface="Arial"/>
              </a:rPr>
              <a:t>rm 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|</a:t>
            </a:r>
            <a:endParaRPr sz="2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6"/>
              </a:spcBef>
              <a:buClr>
                <a:srgbClr val="00ADEE"/>
              </a:buClr>
              <a:buFont typeface="Arial"/>
              <a:buChar char="•"/>
            </a:pPr>
            <a:endParaRPr sz="3000" dirty="0">
              <a:latin typeface="Times New Roman"/>
              <a:cs typeface="Times New Roman"/>
            </a:endParaRPr>
          </a:p>
          <a:p>
            <a:pPr marL="448309" indent="-435609">
              <a:lnSpc>
                <a:spcPct val="100000"/>
              </a:lnSpc>
              <a:buClr>
                <a:srgbClr val="00ADEE"/>
              </a:buClr>
              <a:buFont typeface="Arial"/>
              <a:buChar char="•"/>
              <a:tabLst>
                <a:tab pos="448945" algn="l"/>
              </a:tabLst>
            </a:pP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run:</a:t>
            </a:r>
            <a:r>
              <a:rPr sz="2400" b="1" spc="-20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lang="en-US" sz="2400" b="1" u="heavy" dirty="0" smtClean="0">
                <a:solidFill>
                  <a:srgbClr val="0F0F73"/>
                </a:solidFill>
                <a:latin typeface="Arial"/>
                <a:cs typeface="Arial"/>
              </a:rPr>
              <a:t>Rotate</a:t>
            </a:r>
            <a:endParaRPr sz="2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8"/>
              </a:spcBef>
              <a:buClr>
                <a:srgbClr val="00ADEE"/>
              </a:buClr>
              <a:buFont typeface="Arial"/>
              <a:buChar char="•"/>
            </a:pPr>
            <a:endParaRPr sz="3000" dirty="0">
              <a:latin typeface="Times New Roman"/>
              <a:cs typeface="Times New Roman"/>
            </a:endParaRPr>
          </a:p>
          <a:p>
            <a:pPr marL="280670" indent="-267970">
              <a:lnSpc>
                <a:spcPct val="100000"/>
              </a:lnSpc>
              <a:buClr>
                <a:srgbClr val="00ADEE"/>
              </a:buClr>
              <a:buFont typeface="Arial"/>
              <a:buChar char="•"/>
              <a:tabLst>
                <a:tab pos="281305" algn="l"/>
              </a:tabLst>
            </a:pP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Open</a:t>
            </a:r>
            <a:r>
              <a:rPr sz="2400" b="1" spc="-30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me</a:t>
            </a:r>
            <a:r>
              <a:rPr sz="2400" b="1" spc="-10" dirty="0">
                <a:solidFill>
                  <a:srgbClr val="0F0F73"/>
                </a:solidFill>
                <a:latin typeface="Arial"/>
                <a:cs typeface="Arial"/>
              </a:rPr>
              <a:t>n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u:</a:t>
            </a:r>
            <a:endParaRPr sz="2400" dirty="0">
              <a:latin typeface="Arial"/>
              <a:cs typeface="Arial"/>
            </a:endParaRPr>
          </a:p>
          <a:p>
            <a:pPr marL="617220" indent="-604520">
              <a:lnSpc>
                <a:spcPct val="100000"/>
              </a:lnSpc>
              <a:spcBef>
                <a:spcPts val="285"/>
              </a:spcBef>
              <a:buClr>
                <a:srgbClr val="00ADEE"/>
              </a:buClr>
              <a:buFont typeface="Arial"/>
              <a:buChar char="•"/>
              <a:tabLst>
                <a:tab pos="617855" algn="l"/>
              </a:tabLst>
            </a:pP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File|Examples|T</a:t>
            </a:r>
            <a:r>
              <a:rPr sz="2400" b="1" spc="-10" dirty="0">
                <a:solidFill>
                  <a:srgbClr val="0F0F73"/>
                </a:solidFill>
                <a:latin typeface="Arial"/>
                <a:cs typeface="Arial"/>
              </a:rPr>
              <a:t>o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pics|Interact</a:t>
            </a:r>
            <a:r>
              <a:rPr sz="2400" b="1" spc="5" dirty="0">
                <a:solidFill>
                  <a:srgbClr val="0F0F73"/>
                </a:solidFill>
                <a:latin typeface="Arial"/>
                <a:cs typeface="Arial"/>
              </a:rPr>
              <a:t>i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on|</a:t>
            </a:r>
            <a:endParaRPr sz="2400" dirty="0">
              <a:latin typeface="Arial"/>
              <a:cs typeface="Arial"/>
            </a:endParaRPr>
          </a:p>
          <a:p>
            <a:pPr marL="1122045" indent="-1109345">
              <a:lnSpc>
                <a:spcPct val="100000"/>
              </a:lnSpc>
              <a:spcBef>
                <a:spcPts val="285"/>
              </a:spcBef>
              <a:buClr>
                <a:srgbClr val="00ADEE"/>
              </a:buClr>
              <a:buFont typeface="Arial"/>
              <a:buChar char="•"/>
              <a:tabLst>
                <a:tab pos="1122680" algn="l"/>
              </a:tabLst>
            </a:pP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run:</a:t>
            </a:r>
            <a:r>
              <a:rPr sz="2400" b="1" spc="-15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lang="en-US" sz="2400" b="1" u="heavy" dirty="0">
                <a:solidFill>
                  <a:srgbClr val="0F0F73"/>
                </a:solidFill>
                <a:latin typeface="Arial"/>
                <a:cs typeface="Arial"/>
              </a:rPr>
              <a:t>F</a:t>
            </a:r>
            <a:r>
              <a:rPr sz="2400" b="1" u="heavy" dirty="0" smtClean="0">
                <a:solidFill>
                  <a:srgbClr val="0F0F73"/>
                </a:solidFill>
                <a:latin typeface="Arial"/>
                <a:cs typeface="Arial"/>
              </a:rPr>
              <a:t>ollow</a:t>
            </a:r>
            <a:r>
              <a:rPr sz="2400" b="1" u="heavy" spc="-40" dirty="0" smtClean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400" b="1" u="heavy" dirty="0">
                <a:solidFill>
                  <a:srgbClr val="0F0F73"/>
                </a:solidFill>
                <a:latin typeface="Arial"/>
                <a:cs typeface="Arial"/>
              </a:rPr>
              <a:t>1</a:t>
            </a:r>
            <a:endParaRPr sz="2400" dirty="0">
              <a:latin typeface="Arial"/>
              <a:cs typeface="Arial"/>
            </a:endParaRPr>
          </a:p>
          <a:p>
            <a:pPr marL="1122045" indent="-1109345">
              <a:lnSpc>
                <a:spcPct val="100000"/>
              </a:lnSpc>
              <a:spcBef>
                <a:spcPts val="285"/>
              </a:spcBef>
              <a:buClr>
                <a:srgbClr val="00ADEE"/>
              </a:buClr>
              <a:buFont typeface="Arial"/>
              <a:buChar char="•"/>
              <a:tabLst>
                <a:tab pos="1122680" algn="l"/>
                <a:tab pos="1882775" algn="l"/>
              </a:tabLst>
            </a:pP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run:	</a:t>
            </a:r>
            <a:r>
              <a:rPr lang="en-US" sz="2400" b="1" u="heavy" dirty="0">
                <a:solidFill>
                  <a:srgbClr val="0F0F73"/>
                </a:solidFill>
                <a:latin typeface="Arial"/>
                <a:cs typeface="Arial"/>
              </a:rPr>
              <a:t>F</a:t>
            </a:r>
            <a:r>
              <a:rPr sz="2400" b="1" u="heavy" dirty="0" smtClean="0">
                <a:solidFill>
                  <a:srgbClr val="0F0F73"/>
                </a:solidFill>
                <a:latin typeface="Arial"/>
                <a:cs typeface="Arial"/>
              </a:rPr>
              <a:t>oll</a:t>
            </a:r>
            <a:r>
              <a:rPr sz="2400" b="1" u="heavy" spc="-10" dirty="0" smtClean="0">
                <a:solidFill>
                  <a:srgbClr val="0F0F73"/>
                </a:solidFill>
                <a:latin typeface="Arial"/>
                <a:cs typeface="Arial"/>
              </a:rPr>
              <a:t>o</a:t>
            </a:r>
            <a:r>
              <a:rPr sz="2400" b="1" u="heavy" dirty="0" smtClean="0">
                <a:solidFill>
                  <a:srgbClr val="0F0F73"/>
                </a:solidFill>
                <a:latin typeface="Arial"/>
                <a:cs typeface="Arial"/>
              </a:rPr>
              <a:t>w</a:t>
            </a:r>
            <a:r>
              <a:rPr sz="2400" b="1" u="heavy" spc="-45" dirty="0" smtClean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400" b="1" u="heavy" dirty="0">
                <a:solidFill>
                  <a:srgbClr val="0F0F73"/>
                </a:solidFill>
                <a:latin typeface="Arial"/>
                <a:cs typeface="Arial"/>
              </a:rPr>
              <a:t>2</a:t>
            </a:r>
            <a:endParaRPr sz="2400" dirty="0">
              <a:latin typeface="Arial"/>
              <a:cs typeface="Arial"/>
            </a:endParaRPr>
          </a:p>
          <a:p>
            <a:pPr marL="1122045" indent="-1109345">
              <a:lnSpc>
                <a:spcPct val="100000"/>
              </a:lnSpc>
              <a:spcBef>
                <a:spcPts val="290"/>
              </a:spcBef>
              <a:buClr>
                <a:srgbClr val="00ADEE"/>
              </a:buClr>
              <a:buFont typeface="Arial"/>
              <a:buChar char="•"/>
              <a:tabLst>
                <a:tab pos="1122680" algn="l"/>
                <a:tab pos="1882775" algn="l"/>
              </a:tabLst>
            </a:pP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run:	</a:t>
            </a:r>
            <a:r>
              <a:rPr lang="en-US" sz="2400" b="1" u="heavy" dirty="0">
                <a:solidFill>
                  <a:srgbClr val="0F0F73"/>
                </a:solidFill>
                <a:latin typeface="Arial"/>
                <a:cs typeface="Arial"/>
              </a:rPr>
              <a:t>F</a:t>
            </a:r>
            <a:r>
              <a:rPr sz="2400" b="1" u="heavy" dirty="0" smtClean="0">
                <a:solidFill>
                  <a:srgbClr val="0F0F73"/>
                </a:solidFill>
                <a:latin typeface="Arial"/>
                <a:cs typeface="Arial"/>
              </a:rPr>
              <a:t>oll</a:t>
            </a:r>
            <a:r>
              <a:rPr sz="2400" b="1" u="heavy" spc="-20" dirty="0" smtClean="0">
                <a:solidFill>
                  <a:srgbClr val="0F0F73"/>
                </a:solidFill>
                <a:latin typeface="Arial"/>
                <a:cs typeface="Arial"/>
              </a:rPr>
              <a:t>o</a:t>
            </a:r>
            <a:r>
              <a:rPr sz="2400" b="1" u="heavy" dirty="0" smtClean="0">
                <a:solidFill>
                  <a:srgbClr val="0F0F73"/>
                </a:solidFill>
                <a:latin typeface="Arial"/>
                <a:cs typeface="Arial"/>
              </a:rPr>
              <a:t>w</a:t>
            </a:r>
            <a:r>
              <a:rPr sz="2400" b="1" u="heavy" spc="-45" dirty="0" smtClean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400" b="1" u="heavy" dirty="0">
                <a:solidFill>
                  <a:srgbClr val="0F0F73"/>
                </a:solidFill>
                <a:latin typeface="Arial"/>
                <a:cs typeface="Arial"/>
              </a:rPr>
              <a:t>3</a:t>
            </a:r>
            <a:endParaRPr sz="2400" dirty="0">
              <a:latin typeface="Arial"/>
              <a:cs typeface="Arial"/>
            </a:endParaRPr>
          </a:p>
        </p:txBody>
      </p:sp>
      <p:sp>
        <p:nvSpPr>
          <p:cNvPr id="7" name="object 10"/>
          <p:cNvSpPr txBox="1">
            <a:spLocks noGrp="1"/>
          </p:cNvSpPr>
          <p:nvPr>
            <p:ph type="ftr" sz="quarter" idx="5"/>
          </p:nvPr>
        </p:nvSpPr>
        <p:spPr>
          <a:xfrm>
            <a:off x="166826" y="6553200"/>
            <a:ext cx="2271573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 smtClean="0"/>
              <a:t>/</a:t>
            </a:r>
            <a:r>
              <a:rPr lang="en-US" spc="-15" dirty="0" smtClean="0"/>
              <a:t>D</a:t>
            </a:r>
            <a:r>
              <a:rPr spc="-15" dirty="0" smtClean="0"/>
              <a:t>e</a:t>
            </a:r>
            <a:r>
              <a:rPr spc="-10" dirty="0" smtClean="0"/>
              <a:t>p</a:t>
            </a:r>
            <a:r>
              <a:rPr spc="-15" dirty="0" smtClean="0"/>
              <a:t>a</a:t>
            </a:r>
            <a:r>
              <a:rPr spc="-5" dirty="0" smtClean="0"/>
              <a:t>rt</a:t>
            </a:r>
            <a:r>
              <a:rPr spc="5" dirty="0" smtClean="0"/>
              <a:t>m</a:t>
            </a:r>
            <a:r>
              <a:rPr spc="-10" dirty="0" smtClean="0"/>
              <a:t>e</a:t>
            </a:r>
            <a:r>
              <a:rPr spc="-15" dirty="0" smtClean="0"/>
              <a:t>n</a:t>
            </a:r>
            <a:r>
              <a:rPr spc="-5" dirty="0" smtClean="0"/>
              <a:t>t</a:t>
            </a:r>
            <a:r>
              <a:rPr lang="en-US" spc="-5" dirty="0" smtClean="0"/>
              <a:t> of industrial design</a:t>
            </a:r>
            <a:endParaRPr spc="-5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7775" y="1752600"/>
            <a:ext cx="6219825" cy="412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98728" y="30481"/>
            <a:ext cx="7946542" cy="807719"/>
          </a:xfrm>
          <a:prstGeom prst="rect">
            <a:avLst/>
          </a:prstGeom>
        </p:spPr>
        <p:txBody>
          <a:bodyPr vert="horz" wrap="square" lIns="0" tIns="42672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800" spc="-20" dirty="0">
                <a:latin typeface="Arial"/>
                <a:cs typeface="Arial"/>
              </a:rPr>
              <a:t>Des</a:t>
            </a:r>
            <a:r>
              <a:rPr sz="2800" spc="-5" dirty="0">
                <a:latin typeface="Arial"/>
                <a:cs typeface="Arial"/>
              </a:rPr>
              <a:t>i</a:t>
            </a:r>
            <a:r>
              <a:rPr sz="2800" spc="-20" dirty="0">
                <a:latin typeface="Arial"/>
                <a:cs typeface="Arial"/>
              </a:rPr>
              <a:t>gn</a:t>
            </a:r>
            <a:r>
              <a:rPr sz="2800" dirty="0">
                <a:latin typeface="Arial"/>
                <a:cs typeface="Arial"/>
              </a:rPr>
              <a:t> </a:t>
            </a:r>
            <a:r>
              <a:rPr sz="2800" spc="-20" dirty="0">
                <a:latin typeface="Arial"/>
                <a:cs typeface="Arial"/>
              </a:rPr>
              <a:t>Proce</a:t>
            </a:r>
            <a:r>
              <a:rPr sz="2800" spc="-15" dirty="0">
                <a:latin typeface="Arial"/>
                <a:cs typeface="Arial"/>
              </a:rPr>
              <a:t>ss:</a:t>
            </a:r>
            <a:r>
              <a:rPr sz="2800" spc="15" dirty="0">
                <a:latin typeface="Arial"/>
                <a:cs typeface="Arial"/>
              </a:rPr>
              <a:t> </a:t>
            </a:r>
            <a:r>
              <a:rPr sz="2800" spc="-15" dirty="0">
                <a:latin typeface="Arial"/>
                <a:cs typeface="Arial"/>
              </a:rPr>
              <a:t>integra</a:t>
            </a:r>
            <a:r>
              <a:rPr sz="2800" spc="-5" dirty="0">
                <a:latin typeface="Arial"/>
                <a:cs typeface="Arial"/>
              </a:rPr>
              <a:t>t</a:t>
            </a:r>
            <a:r>
              <a:rPr sz="2800" spc="-20" dirty="0">
                <a:latin typeface="Arial"/>
                <a:cs typeface="Arial"/>
              </a:rPr>
              <a:t>e</a:t>
            </a:r>
            <a:r>
              <a:rPr sz="2800" spc="15" dirty="0">
                <a:latin typeface="Arial"/>
                <a:cs typeface="Arial"/>
              </a:rPr>
              <a:t> </a:t>
            </a:r>
            <a:r>
              <a:rPr sz="2800" spc="-20" dirty="0">
                <a:latin typeface="Arial"/>
                <a:cs typeface="Arial"/>
              </a:rPr>
              <a:t>v</a:t>
            </a:r>
            <a:r>
              <a:rPr sz="2800" spc="-15" dirty="0">
                <a:latin typeface="Arial"/>
                <a:cs typeface="Arial"/>
              </a:rPr>
              <a:t>arious</a:t>
            </a:r>
            <a:r>
              <a:rPr sz="2800" spc="15" dirty="0">
                <a:latin typeface="Arial"/>
                <a:cs typeface="Arial"/>
              </a:rPr>
              <a:t> </a:t>
            </a:r>
            <a:r>
              <a:rPr sz="2800" spc="-20" dirty="0">
                <a:latin typeface="Arial"/>
                <a:cs typeface="Arial"/>
              </a:rPr>
              <a:t>s</a:t>
            </a:r>
            <a:r>
              <a:rPr sz="2800" spc="-15" dirty="0">
                <a:latin typeface="Arial"/>
                <a:cs typeface="Arial"/>
              </a:rPr>
              <a:t>k</a:t>
            </a:r>
            <a:r>
              <a:rPr sz="2800" spc="-10" dirty="0">
                <a:latin typeface="Arial"/>
                <a:cs typeface="Arial"/>
              </a:rPr>
              <a:t>ills</a:t>
            </a:r>
            <a:endParaRPr sz="28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37005" y="1637950"/>
            <a:ext cx="132080" cy="330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dirty="0">
                <a:solidFill>
                  <a:srgbClr val="00ADEE"/>
                </a:solidFill>
                <a:latin typeface="Arial"/>
                <a:cs typeface="Arial"/>
              </a:rPr>
              <a:t>•</a:t>
            </a:r>
            <a:endParaRPr sz="2400" dirty="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540891" y="3372451"/>
            <a:ext cx="951865" cy="7162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</a:pPr>
            <a:r>
              <a:rPr sz="1600" spc="-10" dirty="0">
                <a:solidFill>
                  <a:srgbClr val="0F0F73"/>
                </a:solidFill>
                <a:latin typeface="Arial"/>
                <a:cs typeface="Arial"/>
              </a:rPr>
              <a:t>sen</a:t>
            </a:r>
            <a:r>
              <a:rPr sz="1600" spc="-5" dirty="0">
                <a:solidFill>
                  <a:srgbClr val="0F0F73"/>
                </a:solidFill>
                <a:latin typeface="Arial"/>
                <a:cs typeface="Arial"/>
              </a:rPr>
              <a:t>s</a:t>
            </a:r>
            <a:r>
              <a:rPr sz="1600" spc="-10" dirty="0">
                <a:solidFill>
                  <a:srgbClr val="0F0F73"/>
                </a:solidFill>
                <a:latin typeface="Arial"/>
                <a:cs typeface="Arial"/>
              </a:rPr>
              <a:t>ing perce</a:t>
            </a:r>
            <a:r>
              <a:rPr sz="1600" dirty="0">
                <a:solidFill>
                  <a:srgbClr val="0F0F73"/>
                </a:solidFill>
                <a:latin typeface="Arial"/>
                <a:cs typeface="Arial"/>
              </a:rPr>
              <a:t>i</a:t>
            </a:r>
            <a:r>
              <a:rPr sz="1600" spc="-10" dirty="0">
                <a:solidFill>
                  <a:srgbClr val="0F0F73"/>
                </a:solidFill>
                <a:latin typeface="Arial"/>
                <a:cs typeface="Arial"/>
              </a:rPr>
              <a:t>ving doing</a:t>
            </a:r>
            <a:endParaRPr sz="1600">
              <a:latin typeface="Arial"/>
              <a:cs typeface="Arial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ftr" sz="quarter" idx="5"/>
          </p:nvPr>
        </p:nvSpPr>
        <p:spPr>
          <a:xfrm>
            <a:off x="166826" y="6553200"/>
            <a:ext cx="2271573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 smtClean="0"/>
              <a:t>/</a:t>
            </a:r>
            <a:r>
              <a:rPr lang="en-US" spc="-15" dirty="0" smtClean="0"/>
              <a:t>D</a:t>
            </a:r>
            <a:r>
              <a:rPr spc="-15" dirty="0" smtClean="0"/>
              <a:t>e</a:t>
            </a:r>
            <a:r>
              <a:rPr spc="-10" dirty="0" smtClean="0"/>
              <a:t>p</a:t>
            </a:r>
            <a:r>
              <a:rPr spc="-15" dirty="0" smtClean="0"/>
              <a:t>a</a:t>
            </a:r>
            <a:r>
              <a:rPr spc="-5" dirty="0" smtClean="0"/>
              <a:t>rt</a:t>
            </a:r>
            <a:r>
              <a:rPr spc="5" dirty="0" smtClean="0"/>
              <a:t>m</a:t>
            </a:r>
            <a:r>
              <a:rPr spc="-10" dirty="0" smtClean="0"/>
              <a:t>e</a:t>
            </a:r>
            <a:r>
              <a:rPr spc="-15" dirty="0" smtClean="0"/>
              <a:t>n</a:t>
            </a:r>
            <a:r>
              <a:rPr spc="-5" dirty="0" smtClean="0"/>
              <a:t>t</a:t>
            </a:r>
            <a:r>
              <a:rPr lang="en-US" spc="-5" dirty="0" smtClean="0"/>
              <a:t> of industrial design</a:t>
            </a:r>
            <a:endParaRPr spc="-5" dirty="0"/>
          </a:p>
        </p:txBody>
      </p:sp>
      <p:sp>
        <p:nvSpPr>
          <p:cNvPr id="11" name="object 11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15-11-2012</a:t>
            </a:r>
          </a:p>
        </p:txBody>
      </p:sp>
      <p:sp>
        <p:nvSpPr>
          <p:cNvPr id="12" name="object 12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PAGE</a:t>
            </a:r>
            <a:r>
              <a:rPr spc="-20" dirty="0"/>
              <a:t> </a:t>
            </a:r>
            <a:r>
              <a:rPr dirty="0"/>
              <a:t>7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3907282" y="5055721"/>
            <a:ext cx="884555" cy="4724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49225" marR="5080" indent="-137160">
              <a:lnSpc>
                <a:spcPct val="100000"/>
              </a:lnSpc>
            </a:pPr>
            <a:r>
              <a:rPr sz="1600" spc="-10" dirty="0">
                <a:solidFill>
                  <a:srgbClr val="0F0F73"/>
                </a:solidFill>
                <a:latin typeface="Arial"/>
                <a:cs typeface="Arial"/>
              </a:rPr>
              <a:t>validat</a:t>
            </a:r>
            <a:r>
              <a:rPr sz="1600" dirty="0">
                <a:solidFill>
                  <a:srgbClr val="0F0F73"/>
                </a:solidFill>
                <a:latin typeface="Arial"/>
                <a:cs typeface="Arial"/>
              </a:rPr>
              <a:t>i</a:t>
            </a:r>
            <a:r>
              <a:rPr sz="1600" spc="-10" dirty="0">
                <a:solidFill>
                  <a:srgbClr val="0F0F73"/>
                </a:solidFill>
                <a:latin typeface="Arial"/>
                <a:cs typeface="Arial"/>
              </a:rPr>
              <a:t>ng qua</a:t>
            </a:r>
            <a:r>
              <a:rPr sz="1600" dirty="0">
                <a:solidFill>
                  <a:srgbClr val="0F0F73"/>
                </a:solidFill>
                <a:latin typeface="Arial"/>
                <a:cs typeface="Arial"/>
              </a:rPr>
              <a:t>l</a:t>
            </a:r>
            <a:r>
              <a:rPr sz="1600" spc="-10" dirty="0">
                <a:solidFill>
                  <a:srgbClr val="0F0F73"/>
                </a:solidFill>
                <a:latin typeface="Arial"/>
                <a:cs typeface="Arial"/>
              </a:rPr>
              <a:t>ity</a:t>
            </a:r>
            <a:endParaRPr sz="1600" dirty="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145784" y="3494371"/>
            <a:ext cx="1019175" cy="4724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1600" spc="-10" dirty="0">
                <a:solidFill>
                  <a:srgbClr val="0F0F73"/>
                </a:solidFill>
                <a:latin typeface="Arial"/>
                <a:cs typeface="Arial"/>
              </a:rPr>
              <a:t>ana</a:t>
            </a:r>
            <a:r>
              <a:rPr sz="1600" dirty="0">
                <a:solidFill>
                  <a:srgbClr val="0F0F73"/>
                </a:solidFill>
                <a:latin typeface="Arial"/>
                <a:cs typeface="Arial"/>
              </a:rPr>
              <a:t>l</a:t>
            </a:r>
            <a:r>
              <a:rPr sz="1600" spc="-30" dirty="0">
                <a:solidFill>
                  <a:srgbClr val="0F0F73"/>
                </a:solidFill>
                <a:latin typeface="Arial"/>
                <a:cs typeface="Arial"/>
              </a:rPr>
              <a:t>y</a:t>
            </a:r>
            <a:r>
              <a:rPr sz="1600" spc="-10" dirty="0">
                <a:solidFill>
                  <a:srgbClr val="0F0F73"/>
                </a:solidFill>
                <a:latin typeface="Arial"/>
                <a:cs typeface="Arial"/>
              </a:rPr>
              <a:t>sing&amp; ab</a:t>
            </a:r>
            <a:r>
              <a:rPr sz="1600" spc="-5" dirty="0">
                <a:solidFill>
                  <a:srgbClr val="0F0F73"/>
                </a:solidFill>
                <a:latin typeface="Arial"/>
                <a:cs typeface="Arial"/>
              </a:rPr>
              <a:t>s</a:t>
            </a:r>
            <a:r>
              <a:rPr sz="1600" spc="-10" dirty="0">
                <a:solidFill>
                  <a:srgbClr val="0F0F73"/>
                </a:solidFill>
                <a:latin typeface="Arial"/>
                <a:cs typeface="Arial"/>
              </a:rPr>
              <a:t>tract</a:t>
            </a:r>
            <a:r>
              <a:rPr sz="1600" dirty="0">
                <a:solidFill>
                  <a:srgbClr val="0F0F73"/>
                </a:solidFill>
                <a:latin typeface="Arial"/>
                <a:cs typeface="Arial"/>
              </a:rPr>
              <a:t>i</a:t>
            </a:r>
            <a:r>
              <a:rPr sz="1600" spc="-10" dirty="0">
                <a:solidFill>
                  <a:srgbClr val="0F0F73"/>
                </a:solidFill>
                <a:latin typeface="Arial"/>
                <a:cs typeface="Arial"/>
              </a:rPr>
              <a:t>ng</a:t>
            </a:r>
            <a:endParaRPr sz="1600" dirty="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773170" y="1985357"/>
            <a:ext cx="1153160" cy="4724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54610">
              <a:lnSpc>
                <a:spcPct val="100000"/>
              </a:lnSpc>
            </a:pPr>
            <a:r>
              <a:rPr sz="1600" spc="-10" dirty="0">
                <a:solidFill>
                  <a:srgbClr val="0F0F73"/>
                </a:solidFill>
                <a:latin typeface="Arial"/>
                <a:cs typeface="Arial"/>
              </a:rPr>
              <a:t>en</a:t>
            </a:r>
            <a:r>
              <a:rPr sz="1600" spc="-5" dirty="0">
                <a:solidFill>
                  <a:srgbClr val="0F0F73"/>
                </a:solidFill>
                <a:latin typeface="Arial"/>
                <a:cs typeface="Arial"/>
              </a:rPr>
              <a:t>v</a:t>
            </a:r>
            <a:r>
              <a:rPr sz="1600" spc="-10" dirty="0">
                <a:solidFill>
                  <a:srgbClr val="0F0F73"/>
                </a:solidFill>
                <a:latin typeface="Arial"/>
                <a:cs typeface="Arial"/>
              </a:rPr>
              <a:t>isioning transforming</a:t>
            </a:r>
            <a:endParaRPr sz="1600" dirty="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868883" y="3462664"/>
            <a:ext cx="1219199" cy="49244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0170" marR="5080" indent="-78105">
              <a:lnSpc>
                <a:spcPct val="100000"/>
              </a:lnSpc>
            </a:pPr>
            <a:r>
              <a:rPr lang="en-US" sz="1600" dirty="0">
                <a:solidFill>
                  <a:srgbClr val="0F0F73"/>
                </a:solidFill>
                <a:latin typeface="Arial"/>
                <a:cs typeface="Arial"/>
              </a:rPr>
              <a:t>i</a:t>
            </a:r>
            <a:r>
              <a:rPr sz="1600" spc="5" dirty="0" smtClean="0">
                <a:solidFill>
                  <a:srgbClr val="0F0F73"/>
                </a:solidFill>
                <a:latin typeface="Arial"/>
                <a:cs typeface="Arial"/>
              </a:rPr>
              <a:t>n</a:t>
            </a:r>
            <a:r>
              <a:rPr sz="1600" dirty="0" smtClean="0">
                <a:solidFill>
                  <a:srgbClr val="0F0F73"/>
                </a:solidFill>
                <a:latin typeface="Arial"/>
                <a:cs typeface="Arial"/>
              </a:rPr>
              <a:t>t</a:t>
            </a:r>
            <a:r>
              <a:rPr sz="1600" spc="5" dirty="0" smtClean="0">
                <a:solidFill>
                  <a:srgbClr val="0F0F73"/>
                </a:solidFill>
                <a:latin typeface="Arial"/>
                <a:cs typeface="Arial"/>
              </a:rPr>
              <a:t>e</a:t>
            </a:r>
            <a:r>
              <a:rPr sz="1600" spc="-10" dirty="0" smtClean="0">
                <a:solidFill>
                  <a:srgbClr val="0F0F73"/>
                </a:solidFill>
                <a:latin typeface="Arial"/>
                <a:cs typeface="Arial"/>
              </a:rPr>
              <a:t>g</a:t>
            </a:r>
            <a:r>
              <a:rPr sz="1600" dirty="0" smtClean="0">
                <a:solidFill>
                  <a:srgbClr val="0F0F73"/>
                </a:solidFill>
                <a:latin typeface="Arial"/>
                <a:cs typeface="Arial"/>
              </a:rPr>
              <a:t>rating </a:t>
            </a:r>
            <a:r>
              <a:rPr sz="1600" dirty="0">
                <a:solidFill>
                  <a:srgbClr val="0F0F73"/>
                </a:solidFill>
                <a:latin typeface="Arial"/>
                <a:cs typeface="Arial"/>
              </a:rPr>
              <a:t>real</a:t>
            </a:r>
            <a:r>
              <a:rPr sz="1600" spc="-5" dirty="0">
                <a:solidFill>
                  <a:srgbClr val="0F0F73"/>
                </a:solidFill>
                <a:latin typeface="Arial"/>
                <a:cs typeface="Arial"/>
              </a:rPr>
              <a:t>i</a:t>
            </a:r>
            <a:r>
              <a:rPr sz="1600" dirty="0">
                <a:solidFill>
                  <a:srgbClr val="0F0F73"/>
                </a:solidFill>
                <a:latin typeface="Arial"/>
                <a:cs typeface="Arial"/>
              </a:rPr>
              <a:t>sing</a:t>
            </a:r>
            <a:endParaRPr sz="1600" dirty="0">
              <a:latin typeface="Arial"/>
              <a:cs typeface="Arial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838200" y="1447800"/>
            <a:ext cx="762000" cy="685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3810000" y="6324600"/>
            <a:ext cx="2895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 smtClean="0"/>
              <a:t>Hummels</a:t>
            </a:r>
            <a:r>
              <a:rPr lang="en-US" sz="1600" dirty="0" smtClean="0"/>
              <a:t> &amp; </a:t>
            </a:r>
            <a:r>
              <a:rPr lang="en-US" sz="1600" dirty="0" err="1" smtClean="0"/>
              <a:t>Frens</a:t>
            </a:r>
            <a:r>
              <a:rPr lang="en-US" sz="1600" dirty="0" smtClean="0"/>
              <a:t>: Reflective Transformational Design model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98728" y="411481"/>
            <a:ext cx="7946542" cy="80771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70280">
              <a:lnSpc>
                <a:spcPct val="100000"/>
              </a:lnSpc>
            </a:pPr>
            <a:r>
              <a:rPr dirty="0"/>
              <a:t>A</a:t>
            </a:r>
            <a:r>
              <a:rPr spc="-15" dirty="0"/>
              <a:t> </a:t>
            </a:r>
            <a:r>
              <a:rPr dirty="0"/>
              <a:t>little</a:t>
            </a:r>
            <a:r>
              <a:rPr spc="-30" dirty="0"/>
              <a:t> </a:t>
            </a:r>
            <a:r>
              <a:rPr dirty="0"/>
              <a:t>e</a:t>
            </a:r>
            <a:r>
              <a:rPr spc="-10" dirty="0"/>
              <a:t>x</a:t>
            </a:r>
            <a:r>
              <a:rPr dirty="0"/>
              <a:t>peri</a:t>
            </a:r>
            <a:r>
              <a:rPr spc="-15" dirty="0"/>
              <a:t>m</a:t>
            </a:r>
            <a:r>
              <a:rPr dirty="0"/>
              <a:t>ent</a:t>
            </a:r>
            <a:r>
              <a:rPr spc="-20" dirty="0"/>
              <a:t> </a:t>
            </a:r>
            <a:r>
              <a:rPr dirty="0"/>
              <a:t>…</a:t>
            </a:r>
          </a:p>
        </p:txBody>
      </p:sp>
      <p:sp>
        <p:nvSpPr>
          <p:cNvPr id="3" name="object 3"/>
          <p:cNvSpPr/>
          <p:nvPr/>
        </p:nvSpPr>
        <p:spPr>
          <a:xfrm>
            <a:off x="2339975" y="2204973"/>
            <a:ext cx="3921125" cy="293687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15-11-2012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PAGE</a:t>
            </a:r>
            <a:r>
              <a:rPr spc="-20" dirty="0"/>
              <a:t> </a:t>
            </a:r>
            <a:r>
              <a:rPr dirty="0"/>
              <a:t>8</a:t>
            </a:r>
          </a:p>
        </p:txBody>
      </p:sp>
      <p:sp>
        <p:nvSpPr>
          <p:cNvPr id="7" name="object 10"/>
          <p:cNvSpPr txBox="1">
            <a:spLocks noGrp="1"/>
          </p:cNvSpPr>
          <p:nvPr>
            <p:ph type="ftr" sz="quarter" idx="5"/>
          </p:nvPr>
        </p:nvSpPr>
        <p:spPr>
          <a:xfrm>
            <a:off x="166826" y="6553200"/>
            <a:ext cx="2271573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 smtClean="0"/>
              <a:t>/</a:t>
            </a:r>
            <a:r>
              <a:rPr lang="en-US" spc="-15" dirty="0" smtClean="0"/>
              <a:t>D</a:t>
            </a:r>
            <a:r>
              <a:rPr spc="-15" dirty="0" smtClean="0"/>
              <a:t>e</a:t>
            </a:r>
            <a:r>
              <a:rPr spc="-10" dirty="0" smtClean="0"/>
              <a:t>p</a:t>
            </a:r>
            <a:r>
              <a:rPr spc="-15" dirty="0" smtClean="0"/>
              <a:t>a</a:t>
            </a:r>
            <a:r>
              <a:rPr spc="-5" dirty="0" smtClean="0"/>
              <a:t>rt</a:t>
            </a:r>
            <a:r>
              <a:rPr spc="5" dirty="0" smtClean="0"/>
              <a:t>m</a:t>
            </a:r>
            <a:r>
              <a:rPr spc="-10" dirty="0" smtClean="0"/>
              <a:t>e</a:t>
            </a:r>
            <a:r>
              <a:rPr spc="-15" dirty="0" smtClean="0"/>
              <a:t>n</a:t>
            </a:r>
            <a:r>
              <a:rPr spc="-5" dirty="0" smtClean="0"/>
              <a:t>t</a:t>
            </a:r>
            <a:r>
              <a:rPr lang="en-US" spc="-5" dirty="0" smtClean="0"/>
              <a:t> of industrial design</a:t>
            </a:r>
            <a:endParaRPr spc="-5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AC1FAC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421</TotalTime>
  <Words>1313</Words>
  <Application>Microsoft Office PowerPoint</Application>
  <PresentationFormat>On-screen Show (4:3)</PresentationFormat>
  <Paragraphs>361</Paragraphs>
  <Slides>34</Slides>
  <Notes>34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Office Theme</vt:lpstr>
      <vt:lpstr>PowerPoint Presentation</vt:lpstr>
      <vt:lpstr>PowerPoint Presentation</vt:lpstr>
      <vt:lpstr>Assignors</vt:lpstr>
      <vt:lpstr>After this 1st  lesson: what can you do</vt:lpstr>
      <vt:lpstr>After 1st  lesson: What should you understand ?</vt:lpstr>
      <vt:lpstr>Downloading processing…</vt:lpstr>
      <vt:lpstr>PowerPoint Presentation</vt:lpstr>
      <vt:lpstr>Design Process: integrate various skills</vt:lpstr>
      <vt:lpstr>A little experiment …</vt:lpstr>
      <vt:lpstr>Need to integrate Left &amp; Right brain</vt:lpstr>
      <vt:lpstr>Left versus Right</vt:lpstr>
      <vt:lpstr>We want best of both worlds</vt:lpstr>
      <vt:lpstr>Programming languages : How does it work?</vt:lpstr>
      <vt:lpstr>PowerPoint Presentation</vt:lpstr>
      <vt:lpstr>First program “Hello you”</vt:lpstr>
      <vt:lpstr>PowerPoint Presentation</vt:lpstr>
      <vt:lpstr>PowerPoint Presentation</vt:lpstr>
      <vt:lpstr>Syntax : wellformed or not ? Try some examples …</vt:lpstr>
      <vt:lpstr>PowerPoint Presentation</vt:lpstr>
      <vt:lpstr>Types</vt:lpstr>
      <vt:lpstr>variables</vt:lpstr>
      <vt:lpstr>Variable 2</vt:lpstr>
      <vt:lpstr>SEMANTICS</vt:lpstr>
      <vt:lpstr>How to think about commands:</vt:lpstr>
      <vt:lpstr>Example …</vt:lpstr>
      <vt:lpstr>Semantics</vt:lpstr>
      <vt:lpstr>Specify drawing parameters …</vt:lpstr>
      <vt:lpstr>Also two dimensional shapes are possible …</vt:lpstr>
      <vt:lpstr>Interactive drawings …</vt:lpstr>
      <vt:lpstr>Interactive drawings …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Hello</dc:title>
  <dc:creator>rahn</dc:creator>
  <cp:lastModifiedBy>Student</cp:lastModifiedBy>
  <cp:revision>17</cp:revision>
  <dcterms:created xsi:type="dcterms:W3CDTF">2014-11-03T17:49:00Z</dcterms:created>
  <dcterms:modified xsi:type="dcterms:W3CDTF">2015-04-20T10:00:52Z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2012-11-15T00:00:00Z</vt:filetime>
  </property>
  <property fmtid="{D5CDD505-2E9C-101B-9397-08002B2CF9AE}" pid="3" name="LastSaved">
    <vt:filetime>2014-11-03T00:00:00Z</vt:filetime>
  </property>
</Properties>
</file>