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22" autoAdjust="0"/>
    <p:restoredTop sz="94660"/>
  </p:normalViewPr>
  <p:slideViewPr>
    <p:cSldViewPr>
      <p:cViewPr varScale="1">
        <p:scale>
          <a:sx n="73" d="100"/>
          <a:sy n="73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0047-F35A-4663-B0B1-DBC09DC2BFC4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FCB4-39D7-4D9F-B22B-2C166CDF5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0047-F35A-4663-B0B1-DBC09DC2BFC4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FCB4-39D7-4D9F-B22B-2C166CDF5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0047-F35A-4663-B0B1-DBC09DC2BFC4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FCB4-39D7-4D9F-B22B-2C166CDF5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0047-F35A-4663-B0B1-DBC09DC2BFC4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FCB4-39D7-4D9F-B22B-2C166CDF5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0047-F35A-4663-B0B1-DBC09DC2BFC4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FCB4-39D7-4D9F-B22B-2C166CDF5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0047-F35A-4663-B0B1-DBC09DC2BFC4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FCB4-39D7-4D9F-B22B-2C166CDF5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0047-F35A-4663-B0B1-DBC09DC2BFC4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FCB4-39D7-4D9F-B22B-2C166CDF5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0047-F35A-4663-B0B1-DBC09DC2BFC4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FCB4-39D7-4D9F-B22B-2C166CDF5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0047-F35A-4663-B0B1-DBC09DC2BFC4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FCB4-39D7-4D9F-B22B-2C166CDF5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0047-F35A-4663-B0B1-DBC09DC2BFC4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FCB4-39D7-4D9F-B22B-2C166CDF5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0047-F35A-4663-B0B1-DBC09DC2BFC4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5FCB4-39D7-4D9F-B22B-2C166CDF5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E0047-F35A-4663-B0B1-DBC09DC2BFC4}" type="datetimeFigureOut">
              <a:rPr lang="en-US" smtClean="0"/>
              <a:pPr/>
              <a:t>11/19/2011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5FCB4-39D7-4D9F-B22B-2C166CDF52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ular Callout 10"/>
          <p:cNvSpPr/>
          <p:nvPr/>
        </p:nvSpPr>
        <p:spPr>
          <a:xfrm>
            <a:off x="3200400" y="3048000"/>
            <a:ext cx="1524000" cy="533400"/>
          </a:xfrm>
          <a:prstGeom prst="wedgeRoundRectCallout">
            <a:avLst>
              <a:gd name="adj1" fmla="val -61405"/>
              <a:gd name="adj2" fmla="val -13455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color theory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3276600" y="2362200"/>
            <a:ext cx="1447800" cy="533400"/>
          </a:xfrm>
          <a:prstGeom prst="wedgeRoundRectCallout">
            <a:avLst>
              <a:gd name="adj1" fmla="val -61986"/>
              <a:gd name="adj2" fmla="val 23252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product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semantics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3276600" y="1752600"/>
            <a:ext cx="1447800" cy="457200"/>
          </a:xfrm>
          <a:prstGeom prst="wedgeRoundRectCallout">
            <a:avLst>
              <a:gd name="adj1" fmla="val -126426"/>
              <a:gd name="adj2" fmla="val 76534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generative art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43000" y="152400"/>
            <a:ext cx="6629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What Prof. </a:t>
            </a:r>
            <a:r>
              <a:rPr lang="en-US" sz="3600" b="1" dirty="0" err="1" smtClean="0">
                <a:solidFill>
                  <a:srgbClr val="FF0000"/>
                </a:solidFill>
              </a:rPr>
              <a:t>Loe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Feijs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w</a:t>
            </a:r>
            <a:r>
              <a:rPr lang="en-US" sz="3600" b="1" dirty="0" smtClean="0">
                <a:solidFill>
                  <a:srgbClr val="FF0000"/>
                </a:solidFill>
              </a:rPr>
              <a:t>ants after </a:t>
            </a:r>
            <a:r>
              <a:rPr lang="en-US" sz="3600" b="1" u="sng" dirty="0" smtClean="0">
                <a:solidFill>
                  <a:srgbClr val="FF0000"/>
                </a:solidFill>
              </a:rPr>
              <a:t>this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lesson: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447800" y="2133600"/>
            <a:ext cx="1371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demo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1295400" y="3810000"/>
            <a:ext cx="5715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/>
              <a:t>Make a work of generative art :</a:t>
            </a:r>
          </a:p>
          <a:p>
            <a:endParaRPr lang="en-US" b="1" i="1" dirty="0" smtClean="0"/>
          </a:p>
          <a:p>
            <a:pPr>
              <a:buFont typeface="Arial" pitchFamily="34" charset="0"/>
              <a:buChar char="•"/>
            </a:pPr>
            <a:r>
              <a:rPr lang="en-US" b="1" i="1" dirty="0" smtClean="0"/>
              <a:t> </a:t>
            </a:r>
            <a:r>
              <a:rPr lang="en-US" b="1" i="1" dirty="0" smtClean="0"/>
              <a:t> using </a:t>
            </a:r>
            <a:r>
              <a:rPr lang="en-US" b="1" i="1" dirty="0" smtClean="0"/>
              <a:t>Processing </a:t>
            </a:r>
            <a:endParaRPr lang="en-US" b="1" i="1" dirty="0" smtClean="0"/>
          </a:p>
          <a:p>
            <a:pPr>
              <a:buFont typeface="Arial" pitchFamily="34" charset="0"/>
              <a:buChar char="•"/>
            </a:pPr>
            <a:r>
              <a:rPr lang="en-US" b="1" i="1" dirty="0" smtClean="0"/>
              <a:t> </a:t>
            </a:r>
            <a:r>
              <a:rPr lang="en-US" b="1" i="1" dirty="0" smtClean="0"/>
              <a:t> either with random effects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/>
              <a:t> </a:t>
            </a:r>
            <a:r>
              <a:rPr lang="en-US" b="1" i="1" dirty="0" smtClean="0"/>
              <a:t> or with dynamic effects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/>
              <a:t> </a:t>
            </a:r>
            <a:r>
              <a:rPr lang="en-US" b="1" i="1" dirty="0" smtClean="0"/>
              <a:t> taking De </a:t>
            </a:r>
            <a:r>
              <a:rPr lang="en-US" b="1" i="1" dirty="0" err="1" smtClean="0"/>
              <a:t>Stijl</a:t>
            </a:r>
            <a:r>
              <a:rPr lang="en-US" b="1" i="1" dirty="0" smtClean="0"/>
              <a:t> artists as a starting point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/>
              <a:t> </a:t>
            </a:r>
            <a:r>
              <a:rPr lang="en-US" b="1" i="1" dirty="0" smtClean="0"/>
              <a:t> for example Mondrian or </a:t>
            </a:r>
            <a:r>
              <a:rPr lang="en-US" b="1" i="1" dirty="0" err="1" smtClean="0"/>
              <a:t>Huszar</a:t>
            </a:r>
            <a:endParaRPr lang="en-US" b="1" i="1" dirty="0" smtClean="0"/>
          </a:p>
          <a:p>
            <a:pPr>
              <a:buFont typeface="Arial" pitchFamily="34" charset="0"/>
              <a:buChar char="•"/>
            </a:pPr>
            <a:r>
              <a:rPr lang="en-US" b="1" i="1" dirty="0" smtClean="0"/>
              <a:t> </a:t>
            </a:r>
            <a:r>
              <a:rPr lang="en-US" b="1" i="1" dirty="0" smtClean="0"/>
              <a:t> </a:t>
            </a:r>
            <a:r>
              <a:rPr lang="en-US" b="1" i="1" dirty="0" smtClean="0"/>
              <a:t>u</a:t>
            </a:r>
            <a:r>
              <a:rPr lang="en-US" b="1" i="1" dirty="0" smtClean="0"/>
              <a:t>pload to </a:t>
            </a:r>
            <a:r>
              <a:rPr lang="en-US" b="1" i="1" dirty="0" err="1" smtClean="0"/>
              <a:t>dropbox</a:t>
            </a:r>
            <a:r>
              <a:rPr lang="en-US" b="1" i="1" dirty="0" smtClean="0"/>
              <a:t> and prepare demo</a:t>
            </a:r>
          </a:p>
          <a:p>
            <a:pPr>
              <a:buFont typeface="Arial" pitchFamily="34" charset="0"/>
              <a:buChar char="•"/>
            </a:pPr>
            <a:r>
              <a:rPr lang="en-US" b="1" i="1" dirty="0" smtClean="0"/>
              <a:t> </a:t>
            </a:r>
            <a:r>
              <a:rPr lang="en-US" b="1" i="1" dirty="0" smtClean="0"/>
              <a:t> before Tuesday, </a:t>
            </a:r>
            <a:r>
              <a:rPr lang="en-US" b="1" i="1" dirty="0" err="1" smtClean="0"/>
              <a:t>november</a:t>
            </a:r>
            <a:r>
              <a:rPr lang="en-US" b="1" i="1" dirty="0" smtClean="0"/>
              <a:t> 22, 21:00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</TotalTime>
  <Words>67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lfeijs</dc:creator>
  <cp:lastModifiedBy>lfeijs</cp:lastModifiedBy>
  <cp:revision>17</cp:revision>
  <dcterms:created xsi:type="dcterms:W3CDTF">2011-11-14T09:12:53Z</dcterms:created>
  <dcterms:modified xsi:type="dcterms:W3CDTF">2011-11-20T00:43:11Z</dcterms:modified>
</cp:coreProperties>
</file>