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63" r:id="rId3"/>
    <p:sldId id="264" r:id="rId4"/>
    <p:sldId id="261" r:id="rId5"/>
    <p:sldId id="258" r:id="rId6"/>
    <p:sldId id="265" r:id="rId7"/>
    <p:sldId id="271" r:id="rId8"/>
    <p:sldId id="272" r:id="rId9"/>
    <p:sldId id="266" r:id="rId10"/>
    <p:sldId id="273" r:id="rId11"/>
    <p:sldId id="269" r:id="rId12"/>
    <p:sldId id="270" r:id="rId13"/>
    <p:sldId id="257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0FD0B-F684-4362-A7A3-4DDCCDD918F5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3CDC-C2CB-450C-9598-A942F7CB5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CAF58-7F14-F44A-B80D-04394640484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23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3603-BC9A-1443-9A91-7496664418D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34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09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9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38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9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61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9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3603-BC9A-1443-9A91-7496664418D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500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03603-BC9A-1443-9A91-7496664418D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656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3CDC-C2CB-450C-9598-A942F7CB5C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2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5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E5BE-BE5F-4D28-B0E0-640211C961C8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00E5-2982-4AF6-9377-478285B97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metrysummit.org/proceedings/fase2016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48482" y="6472939"/>
            <a:ext cx="527251" cy="28143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1000" b="1" kern="1200">
                <a:solidFill>
                  <a:srgbClr val="003A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D50FA4F0-1795-E046-9A9E-56057E0A23C1}" type="slidenum">
              <a:rPr lang="nl-NL" kern="0" smtClean="0">
                <a:solidFill>
                  <a:srgbClr val="000000"/>
                </a:solidFill>
              </a:rPr>
              <a:pPr defTabSz="914400"/>
              <a:t>1</a:t>
            </a:fld>
            <a:endParaRPr lang="nl-NL" kern="0" dirty="0">
              <a:solidFill>
                <a:srgbClr val="000000"/>
              </a:solidFill>
            </a:endParaRPr>
          </a:p>
        </p:txBody>
      </p:sp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700409" y="6472939"/>
            <a:ext cx="5742718" cy="28143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1000" b="1" kern="1200">
                <a:solidFill>
                  <a:srgbClr val="003A80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nl-NL" b="0" kern="0" dirty="0" smtClean="0">
                <a:solidFill>
                  <a:srgbClr val="000000"/>
                </a:solidFill>
              </a:rPr>
              <a:t>TU/e </a:t>
            </a:r>
            <a:r>
              <a:rPr lang="nl-NL" b="0" kern="0" dirty="0" err="1" smtClean="0">
                <a:solidFill>
                  <a:srgbClr val="000000"/>
                </a:solidFill>
              </a:rPr>
              <a:t>Ecosystem</a:t>
            </a:r>
            <a:endParaRPr lang="nl-NL" b="0" kern="0" dirty="0">
              <a:solidFill>
                <a:srgbClr val="000000"/>
              </a:solidFill>
            </a:endParaRPr>
          </a:p>
        </p:txBody>
      </p:sp>
      <p:pic>
        <p:nvPicPr>
          <p:cNvPr id="5" name="Picture 6" descr="ppt-lustrumlogo-1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1690688"/>
            <a:ext cx="5327650" cy="1470025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Golden</a:t>
            </a:r>
            <a:r>
              <a:rPr kumimoji="0" lang="nl-NL" sz="3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Ratio </a:t>
            </a:r>
            <a:r>
              <a:rPr kumimoji="0" lang="nl-NL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and</a:t>
            </a:r>
            <a:endParaRPr kumimoji="0" lang="nl-NL" sz="32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baseline="0" dirty="0" err="1" smtClean="0">
                <a:solidFill>
                  <a:srgbClr val="000000"/>
                </a:solidFill>
                <a:latin typeface="Arial" charset="0"/>
                <a:ea typeface="+mj-ea"/>
                <a:cs typeface="Arial" charset="0"/>
              </a:rPr>
              <a:t>Generative</a:t>
            </a:r>
            <a:r>
              <a:rPr lang="nl-NL" sz="3200" b="1" dirty="0" smtClean="0">
                <a:solidFill>
                  <a:srgbClr val="000000"/>
                </a:solidFill>
                <a:latin typeface="Arial" charset="0"/>
                <a:ea typeface="+mj-ea"/>
                <a:cs typeface="Arial" charset="0"/>
              </a:rPr>
              <a:t> Arts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i="1" dirty="0" err="1">
                <a:solidFill>
                  <a:srgbClr val="000000"/>
                </a:solidFill>
                <a:latin typeface="Arial" charset="0"/>
                <a:ea typeface="+mj-ea"/>
                <a:cs typeface="Arial" charset="0"/>
              </a:rPr>
              <a:t>e</a:t>
            </a:r>
            <a:r>
              <a:rPr kumimoji="0" lang="nl-NL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xamples</a:t>
            </a:r>
            <a:r>
              <a:rPr lang="nl-NL" sz="2400" i="1" dirty="0" smtClean="0">
                <a:solidFill>
                  <a:srgbClr val="000000"/>
                </a:solidFill>
                <a:latin typeface="Arial" charset="0"/>
                <a:ea typeface="+mj-ea"/>
                <a:cs typeface="Arial" charset="0"/>
              </a:rPr>
              <a:t>, </a:t>
            </a:r>
            <a:r>
              <a:rPr kumimoji="0" lang="nl-NL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expectations</a:t>
            </a:r>
            <a:endParaRPr kumimoji="0" lang="nl-NL" sz="240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6725" y="3309938"/>
            <a:ext cx="5113338" cy="550862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Loe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Feijs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(today)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 Hu,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Mathias Funk,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064" y="6228272"/>
            <a:ext cx="863064" cy="62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0331" y="5038725"/>
            <a:ext cx="29527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1626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Pied_de_Pulse_097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265" y="998730"/>
            <a:ext cx="2019558" cy="4959170"/>
          </a:xfrm>
          <a:prstGeom prst="rect">
            <a:avLst/>
          </a:prstGeom>
        </p:spPr>
      </p:pic>
      <p:sp>
        <p:nvSpPr>
          <p:cNvPr id="3" name="Tekstvak 3"/>
          <p:cNvSpPr txBox="1"/>
          <p:nvPr/>
        </p:nvSpPr>
        <p:spPr>
          <a:xfrm>
            <a:off x="476545" y="233645"/>
            <a:ext cx="3810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 err="1" smtClean="0">
                <a:latin typeface="Arial"/>
                <a:cs typeface="Arial"/>
              </a:rPr>
              <a:t>Pied</a:t>
            </a:r>
            <a:r>
              <a:rPr lang="nl-NL" sz="2000" b="1" dirty="0" smtClean="0">
                <a:latin typeface="Arial"/>
                <a:cs typeface="Arial"/>
              </a:rPr>
              <a:t> de </a:t>
            </a:r>
            <a:r>
              <a:rPr lang="nl-NL" sz="2000" b="1" dirty="0" err="1" smtClean="0">
                <a:latin typeface="Arial"/>
                <a:cs typeface="Arial"/>
              </a:rPr>
              <a:t>Pulse</a:t>
            </a:r>
            <a:endParaRPr lang="nl-NL" sz="2000" b="1" dirty="0" smtClean="0">
              <a:latin typeface="Arial"/>
              <a:cs typeface="Arial"/>
            </a:endParaRPr>
          </a:p>
          <a:p>
            <a:pPr algn="ctr"/>
            <a:endParaRPr lang="nl-NL" sz="1000" dirty="0" smtClean="0">
              <a:latin typeface="Arial"/>
              <a:cs typeface="Arial"/>
            </a:endParaRPr>
          </a:p>
          <a:p>
            <a:pPr algn="ctr"/>
            <a:r>
              <a:rPr lang="nl-NL" sz="1500" dirty="0" smtClean="0">
                <a:latin typeface="Times New Roman"/>
                <a:cs typeface="Times New Roman"/>
              </a:rPr>
              <a:t>Concept &amp; Design: </a:t>
            </a:r>
          </a:p>
          <a:p>
            <a:pPr algn="ctr"/>
            <a:r>
              <a:rPr lang="nl-NL" sz="1500" dirty="0" err="1" smtClean="0">
                <a:latin typeface="Times New Roman"/>
                <a:cs typeface="Times New Roman"/>
              </a:rPr>
              <a:t>Loe</a:t>
            </a:r>
            <a:r>
              <a:rPr lang="nl-NL" sz="1500" dirty="0" smtClean="0">
                <a:latin typeface="Times New Roman"/>
                <a:cs typeface="Times New Roman"/>
              </a:rPr>
              <a:t> Feijs &amp; Marina Toeters</a:t>
            </a:r>
            <a:br>
              <a:rPr lang="nl-NL" sz="1500" dirty="0" smtClean="0">
                <a:latin typeface="Times New Roman"/>
                <a:cs typeface="Times New Roman"/>
              </a:rPr>
            </a:br>
            <a:endParaRPr lang="nl-NL" sz="800" dirty="0" smtClean="0">
              <a:latin typeface="Times New Roman"/>
              <a:cs typeface="Times New Roman"/>
            </a:endParaRPr>
          </a:p>
          <a:p>
            <a:pPr algn="ctr"/>
            <a:r>
              <a:rPr lang="nl-NL" sz="1500" dirty="0" smtClean="0">
                <a:latin typeface="Times New Roman"/>
                <a:cs typeface="Times New Roman"/>
              </a:rPr>
              <a:t>Technology: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Anna Pagano &amp; Geert </a:t>
            </a:r>
            <a:r>
              <a:rPr lang="en-US" sz="1400" dirty="0">
                <a:latin typeface="Times New Roman"/>
                <a:cs typeface="Times New Roman"/>
              </a:rPr>
              <a:t>van den </a:t>
            </a:r>
            <a:r>
              <a:rPr lang="en-US" sz="1400" dirty="0" err="1" smtClean="0">
                <a:latin typeface="Times New Roman"/>
                <a:cs typeface="Times New Roman"/>
              </a:rPr>
              <a:t>Boomen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algn="ctr"/>
            <a:endParaRPr lang="nl-NL" sz="800" dirty="0" smtClean="0">
              <a:latin typeface="Times New Roman"/>
              <a:cs typeface="Times New Roman"/>
            </a:endParaRP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Embroidery:</a:t>
            </a:r>
          </a:p>
          <a:p>
            <a:pPr algn="ctr"/>
            <a:r>
              <a:rPr lang="en-US" sz="1400" dirty="0" smtClean="0">
                <a:latin typeface="Times New Roman"/>
                <a:cs typeface="Times New Roman"/>
              </a:rPr>
              <a:t>Anna Pagano &amp; Lucia van den Hoven</a:t>
            </a:r>
          </a:p>
          <a:p>
            <a:pPr algn="ctr"/>
            <a:endParaRPr lang="nl-NL" sz="800" dirty="0" smtClean="0">
              <a:latin typeface="Times New Roman"/>
              <a:cs typeface="Times New Roman"/>
            </a:endParaRPr>
          </a:p>
          <a:p>
            <a:pPr algn="ctr"/>
            <a:r>
              <a:rPr lang="nl-NL" sz="1400" dirty="0" smtClean="0">
                <a:latin typeface="Times New Roman"/>
                <a:cs typeface="Times New Roman"/>
              </a:rPr>
              <a:t>Styling: </a:t>
            </a:r>
          </a:p>
          <a:p>
            <a:pPr algn="ctr"/>
            <a:r>
              <a:rPr lang="nl-NL" sz="1400" dirty="0" err="1" smtClean="0">
                <a:latin typeface="Times New Roman"/>
                <a:cs typeface="Times New Roman"/>
              </a:rPr>
              <a:t>Giorgia</a:t>
            </a:r>
            <a:r>
              <a:rPr lang="nl-NL" sz="1400" dirty="0" smtClean="0">
                <a:latin typeface="Times New Roman"/>
                <a:cs typeface="Times New Roman"/>
              </a:rPr>
              <a:t> </a:t>
            </a:r>
            <a:r>
              <a:rPr lang="nl-NL" sz="1400" dirty="0" err="1" smtClean="0">
                <a:latin typeface="Times New Roman"/>
                <a:cs typeface="Times New Roman"/>
              </a:rPr>
              <a:t>Presti</a:t>
            </a:r>
            <a:r>
              <a:rPr lang="nl-NL" sz="1400" dirty="0" smtClean="0">
                <a:latin typeface="Times New Roman"/>
                <a:cs typeface="Times New Roman"/>
              </a:rPr>
              <a:t/>
            </a:r>
            <a:br>
              <a:rPr lang="nl-NL" sz="1400" dirty="0" smtClean="0">
                <a:latin typeface="Times New Roman"/>
                <a:cs typeface="Times New Roman"/>
              </a:rPr>
            </a:br>
            <a:endParaRPr lang="nl-NL" sz="800" dirty="0" smtClean="0">
              <a:latin typeface="Times New Roman"/>
              <a:cs typeface="Times New Roman"/>
            </a:endParaRPr>
          </a:p>
          <a:p>
            <a:pPr algn="ctr"/>
            <a:r>
              <a:rPr lang="nl-NL" sz="1400" dirty="0" err="1" smtClean="0">
                <a:latin typeface="Times New Roman"/>
                <a:cs typeface="Times New Roman"/>
              </a:rPr>
              <a:t>Photos</a:t>
            </a:r>
            <a:r>
              <a:rPr lang="nl-NL" sz="1400" dirty="0" smtClean="0">
                <a:latin typeface="Times New Roman"/>
                <a:cs typeface="Times New Roman"/>
              </a:rPr>
              <a:t> &amp; Video:</a:t>
            </a:r>
          </a:p>
          <a:p>
            <a:pPr algn="ctr"/>
            <a:r>
              <a:rPr lang="nl-NL" sz="1400" dirty="0" smtClean="0">
                <a:latin typeface="Times New Roman"/>
                <a:cs typeface="Times New Roman"/>
              </a:rPr>
              <a:t>Flora </a:t>
            </a:r>
            <a:r>
              <a:rPr lang="nl-NL" sz="1400" dirty="0" err="1" smtClean="0">
                <a:latin typeface="Times New Roman"/>
                <a:cs typeface="Times New Roman"/>
              </a:rPr>
              <a:t>Macleod</a:t>
            </a:r>
            <a:r>
              <a:rPr lang="nl-NL" sz="1400" dirty="0" smtClean="0">
                <a:latin typeface="Times New Roman"/>
                <a:cs typeface="Times New Roman"/>
              </a:rPr>
              <a:t/>
            </a:r>
            <a:br>
              <a:rPr lang="nl-NL" sz="1400" dirty="0" smtClean="0">
                <a:latin typeface="Times New Roman"/>
                <a:cs typeface="Times New Roman"/>
              </a:rPr>
            </a:br>
            <a:endParaRPr lang="nl-NL" sz="800" dirty="0" smtClean="0">
              <a:latin typeface="Times New Roman"/>
              <a:cs typeface="Times New Roman"/>
            </a:endParaRPr>
          </a:p>
          <a:p>
            <a:pPr algn="ctr"/>
            <a:r>
              <a:rPr lang="nl-NL" sz="1400" dirty="0" smtClean="0">
                <a:latin typeface="Times New Roman"/>
                <a:cs typeface="Times New Roman"/>
              </a:rPr>
              <a:t>Model: </a:t>
            </a:r>
          </a:p>
          <a:p>
            <a:pPr algn="ctr"/>
            <a:r>
              <a:rPr lang="nl-NL" sz="1400" dirty="0" smtClean="0">
                <a:latin typeface="Times New Roman"/>
                <a:cs typeface="Times New Roman"/>
              </a:rPr>
              <a:t>Anna </a:t>
            </a:r>
            <a:r>
              <a:rPr lang="nl-NL" sz="1400" dirty="0" err="1" smtClean="0">
                <a:latin typeface="Times New Roman"/>
                <a:cs typeface="Times New Roman"/>
              </a:rPr>
              <a:t>Pagano</a:t>
            </a:r>
            <a:endParaRPr lang="en-GB" sz="1400" dirty="0" smtClean="0">
              <a:effectLst/>
              <a:latin typeface="Times New Roman"/>
              <a:cs typeface="Times New Roman"/>
            </a:endParaRPr>
          </a:p>
          <a:p>
            <a:pPr algn="ctr"/>
            <a:endParaRPr lang="nl-NL" sz="800" dirty="0" smtClean="0">
              <a:latin typeface="Times New Roman"/>
              <a:cs typeface="Times New Roman"/>
            </a:endParaRPr>
          </a:p>
          <a:p>
            <a:pPr algn="ctr"/>
            <a:r>
              <a:rPr lang="nl-NL" sz="1500" dirty="0" smtClean="0">
                <a:latin typeface="Times New Roman"/>
                <a:cs typeface="Times New Roman"/>
              </a:rPr>
              <a:t>More info: </a:t>
            </a:r>
          </a:p>
          <a:p>
            <a:pPr algn="ctr"/>
            <a:r>
              <a:rPr lang="nl-NL" sz="1500" dirty="0" err="1" smtClean="0">
                <a:latin typeface="Times New Roman"/>
                <a:cs typeface="Times New Roman"/>
              </a:rPr>
              <a:t>by-wire.net</a:t>
            </a:r>
            <a:r>
              <a:rPr lang="nl-NL" sz="1500" dirty="0" smtClean="0">
                <a:latin typeface="Times New Roman"/>
                <a:cs typeface="Times New Roman"/>
              </a:rPr>
              <a:t>/pied-de-</a:t>
            </a:r>
            <a:r>
              <a:rPr lang="nl-NL" sz="1500" dirty="0" err="1" smtClean="0">
                <a:latin typeface="Times New Roman"/>
                <a:cs typeface="Times New Roman"/>
              </a:rPr>
              <a:t>pulse</a:t>
            </a:r>
            <a:r>
              <a:rPr lang="nl-NL" sz="1500" dirty="0" smtClean="0">
                <a:latin typeface="Times New Roman"/>
                <a:cs typeface="Times New Roman"/>
              </a:rPr>
              <a:t>/</a:t>
            </a:r>
          </a:p>
          <a:p>
            <a:pPr algn="ctr"/>
            <a:endParaRPr lang="nl-NL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8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webmail.tue.nl/owa/attachment.ashx?id=RgAAAACJ%2f1Xb2rKCTbs7I7AnZ%2b%2bbBwCB5fcnhB3SEaX9AAjHKNt7AAAHciKpAAACSkyEKIFeTIdJA7MIltLKAAAt8AYbAAAJ&amp;attcnt=1&amp;attid0=BAAAAAAA&amp;attcid0=8476deb5-456e-491f-8063-510f14fe1e81%40tue.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6525" y="6534345"/>
            <a:ext cx="693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Joint </a:t>
            </a:r>
            <a:r>
              <a:rPr lang="nl-NL" dirty="0" err="1" smtClean="0"/>
              <a:t>work</a:t>
            </a:r>
            <a:r>
              <a:rPr lang="nl-NL" dirty="0" smtClean="0"/>
              <a:t> in </a:t>
            </a:r>
            <a:r>
              <a:rPr lang="nl-NL" dirty="0" err="1" smtClean="0"/>
              <a:t>progress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Troy </a:t>
            </a:r>
            <a:r>
              <a:rPr lang="nl-NL" dirty="0" err="1" smtClean="0"/>
              <a:t>Nachtigall</a:t>
            </a:r>
            <a:endParaRPr lang="en-US" dirty="0"/>
          </a:p>
        </p:txBody>
      </p:sp>
      <p:pic>
        <p:nvPicPr>
          <p:cNvPr id="8194" name="Picture 2" descr="http://www.mindthestep.nl/wp-content/uploads/2016/10/Sole-Maker_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705" y="1133745"/>
            <a:ext cx="6060672" cy="4545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webmail.tue.nl/owa/attachment.ashx?id=RgAAAACJ%2f1Xb2rKCTbs7I7AnZ%2b%2bbBwCB5fcnhB3SEaX9AAjHKNt7AAAHciKpAAACSkyEKIFeTIdJA7MIltLKAAAt8AYbAAAJ&amp;attcnt=1&amp;attid0=BAAAAAAA&amp;attcid0=8476deb5-456e-491f-8063-510f14fe1e81%40tue.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6525" y="6534345"/>
            <a:ext cx="6930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Joint </a:t>
            </a:r>
            <a:r>
              <a:rPr lang="nl-NL" dirty="0" err="1" smtClean="0"/>
              <a:t>work</a:t>
            </a:r>
            <a:r>
              <a:rPr lang="nl-NL" dirty="0" smtClean="0"/>
              <a:t> in </a:t>
            </a:r>
            <a:r>
              <a:rPr lang="nl-NL" dirty="0" err="1" smtClean="0"/>
              <a:t>progress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Troy </a:t>
            </a:r>
            <a:r>
              <a:rPr lang="nl-NL" dirty="0" err="1" smtClean="0"/>
              <a:t>Nachtigall</a:t>
            </a:r>
            <a:endParaRPr lang="en-US" dirty="0"/>
          </a:p>
        </p:txBody>
      </p:sp>
      <p:pic>
        <p:nvPicPr>
          <p:cNvPr id="6" name="Picture 5" descr="img_4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660" y="98630"/>
            <a:ext cx="6300700" cy="63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536" y="953724"/>
            <a:ext cx="8460940" cy="41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645" y="5004175"/>
            <a:ext cx="3824386" cy="170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55" y="638690"/>
            <a:ext cx="7966512" cy="574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555" y="6444335"/>
            <a:ext cx="7290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hlinkClick r:id="rId4"/>
              </a:rPr>
              <a:t>http://www.geometrysummit.org/proceedings/fase2016/index.html</a:t>
            </a:r>
            <a:endParaRPr lang="en-US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1400175"/>
            <a:ext cx="54197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" y="728700"/>
            <a:ext cx="8575635" cy="5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kv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500" y="671512"/>
            <a:ext cx="5715000" cy="5514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94" y="6555831"/>
            <a:ext cx="9117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smtClean="0"/>
              <a:t>Thomas Lankveld, presented Towson, Berkely, Colorado (BO), Illinois, Columbia, MIT, Nebraska (on tour)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2" y="666459"/>
            <a:ext cx="8216113" cy="5462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43635"/>
            <a:ext cx="4905545" cy="661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57065" y="6084295"/>
            <a:ext cx="371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Joint work with Marina Toeters exposition Baltimore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122_103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790" y="503675"/>
            <a:ext cx="3285365" cy="5475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585" y="6525053"/>
            <a:ext cx="787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Joint work with Kristin Neidlinger and Bin Yu, exposition MU Strijp-S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92" y="815283"/>
            <a:ext cx="4618368" cy="45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6"/>
          <p:cNvSpPr/>
          <p:nvPr/>
        </p:nvSpPr>
        <p:spPr>
          <a:xfrm>
            <a:off x="0" y="5454225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latin typeface="Times New Roman"/>
                <a:cs typeface="Times New Roman"/>
              </a:rPr>
              <a:t>Circle packing fro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 Gestaltung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Hartmut Bohnacker</a:t>
            </a:r>
            <a:r>
              <a:rPr lang="de-DE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endPara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89" y="1493785"/>
            <a:ext cx="4233951" cy="466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6"/>
          <p:cNvSpPr/>
          <p:nvPr/>
        </p:nvSpPr>
        <p:spPr>
          <a:xfrm>
            <a:off x="0" y="6160374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 smtClean="0">
                <a:latin typeface="Times New Roman"/>
                <a:cs typeface="Times New Roman"/>
              </a:rPr>
              <a:t>Wilcom</a:t>
            </a:r>
            <a:r>
              <a:rPr lang="en-US" sz="1400" i="1" dirty="0" smtClean="0">
                <a:latin typeface="Times New Roman"/>
                <a:cs typeface="Times New Roman"/>
              </a:rPr>
              <a:t> simulation of </a:t>
            </a:r>
            <a:r>
              <a:rPr lang="en-US" sz="1400" i="1" dirty="0">
                <a:latin typeface="Times New Roman"/>
                <a:cs typeface="Times New Roman"/>
              </a:rPr>
              <a:t> </a:t>
            </a:r>
            <a:r>
              <a:rPr lang="en-US" sz="1400" i="1" dirty="0" smtClean="0">
                <a:latin typeface="Times New Roman"/>
                <a:cs typeface="Times New Roman"/>
              </a:rPr>
              <a:t>turtle-graphics generated file in Tajima format.</a:t>
            </a:r>
            <a:endParaRPr lang="en-GB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97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700" y="593685"/>
            <a:ext cx="5219444" cy="549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767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/>
              <a:t>Joint work with Marina Toeters </a:t>
            </a:r>
            <a:endParaRPr lang="en-US"/>
          </a:p>
        </p:txBody>
      </p:sp>
      <p:pic>
        <p:nvPicPr>
          <p:cNvPr id="4" name="Picture 3" descr="20160210_135524_c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1590" y="413665"/>
            <a:ext cx="6690594" cy="5749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136</Words>
  <Application>Microsoft Office PowerPoint</Application>
  <PresentationFormat>On-screen Show (4:3)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TU/e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lfeijs</dc:creator>
  <cp:lastModifiedBy>Feijs, L.M.G.</cp:lastModifiedBy>
  <cp:revision>26</cp:revision>
  <dcterms:created xsi:type="dcterms:W3CDTF">2016-01-29T13:15:49Z</dcterms:created>
  <dcterms:modified xsi:type="dcterms:W3CDTF">2016-11-15T10:45:55Z</dcterms:modified>
</cp:coreProperties>
</file>