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98" r:id="rId9"/>
    <p:sldId id="256" r:id="rId10"/>
    <p:sldId id="266" r:id="rId11"/>
    <p:sldId id="268" r:id="rId12"/>
    <p:sldId id="269" r:id="rId13"/>
    <p:sldId id="267" r:id="rId14"/>
    <p:sldId id="265" r:id="rId15"/>
    <p:sldId id="275" r:id="rId16"/>
    <p:sldId id="273" r:id="rId17"/>
    <p:sldId id="257" r:id="rId18"/>
    <p:sldId id="272" r:id="rId19"/>
    <p:sldId id="270" r:id="rId20"/>
    <p:sldId id="271" r:id="rId21"/>
    <p:sldId id="282" r:id="rId22"/>
    <p:sldId id="281" r:id="rId23"/>
    <p:sldId id="279" r:id="rId24"/>
    <p:sldId id="285" r:id="rId25"/>
    <p:sldId id="280" r:id="rId26"/>
    <p:sldId id="283" r:id="rId27"/>
    <p:sldId id="297" r:id="rId28"/>
    <p:sldId id="286" r:id="rId29"/>
    <p:sldId id="288" r:id="rId30"/>
    <p:sldId id="289" r:id="rId31"/>
    <p:sldId id="291" r:id="rId32"/>
    <p:sldId id="290" r:id="rId33"/>
    <p:sldId id="292" r:id="rId34"/>
    <p:sldId id="293" r:id="rId35"/>
    <p:sldId id="294" r:id="rId36"/>
    <p:sldId id="295" r:id="rId37"/>
    <p:sldId id="29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F16A-7C37-4D03-A715-9BAE825A1059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3292-1399-4CA0-97E8-C24CFF7274B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42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F16A-7C37-4D03-A715-9BAE825A1059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3292-1399-4CA0-97E8-C24CFF7274B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353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F16A-7C37-4D03-A715-9BAE825A1059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3292-1399-4CA0-97E8-C24CFF7274B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25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F16A-7C37-4D03-A715-9BAE825A1059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3292-1399-4CA0-97E8-C24CFF7274B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101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F16A-7C37-4D03-A715-9BAE825A1059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3292-1399-4CA0-97E8-C24CFF7274B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59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F16A-7C37-4D03-A715-9BAE825A1059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3292-1399-4CA0-97E8-C24CFF7274B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330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F16A-7C37-4D03-A715-9BAE825A1059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3292-1399-4CA0-97E8-C24CFF7274B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18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F16A-7C37-4D03-A715-9BAE825A1059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3292-1399-4CA0-97E8-C24CFF7274B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22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F16A-7C37-4D03-A715-9BAE825A1059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3292-1399-4CA0-97E8-C24CFF7274B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8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F16A-7C37-4D03-A715-9BAE825A1059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3292-1399-4CA0-97E8-C24CFF7274B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37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F16A-7C37-4D03-A715-9BAE825A1059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3292-1399-4CA0-97E8-C24CFF7274B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005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6F16A-7C37-4D03-A715-9BAE825A1059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23292-1399-4CA0-97E8-C24CFF7274B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1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://www.dezeen.com/2010/09/13/ravensbourne-college-by-foreign-office-architects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arshidmoussavi.com/node/28#ravensbourne_college_london_28_1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rshidmoussavi.com/node/28#ravensbourne_college_london_28_12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rshidmoussavi.com/node/28#ravensbourne_college_london_28_12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The </a:t>
            </a:r>
            <a:r>
              <a:rPr lang="nl-NL" dirty="0" err="1" smtClean="0"/>
              <a:t>work</a:t>
            </a:r>
            <a:r>
              <a:rPr lang="nl-NL" dirty="0" smtClean="0"/>
              <a:t> of </a:t>
            </a:r>
            <a:r>
              <a:rPr lang="nl-NL" dirty="0" err="1" smtClean="0"/>
              <a:t>Quayola</a:t>
            </a:r>
            <a:endParaRPr lang="en-GB" dirty="0"/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Computer </a:t>
            </a:r>
            <a:r>
              <a:rPr lang="nl-NL" dirty="0" err="1" smtClean="0"/>
              <a:t>generated</a:t>
            </a:r>
            <a:r>
              <a:rPr lang="nl-NL" dirty="0" smtClean="0"/>
              <a:t> design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657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 smtClean="0"/>
              <a:t>Islamic</a:t>
            </a:r>
            <a:r>
              <a:rPr lang="nl-NL" dirty="0" smtClean="0"/>
              <a:t> Architecture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416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4" y="610437"/>
            <a:ext cx="6985000" cy="54991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46" y="610437"/>
            <a:ext cx="3942497" cy="5433085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3571336" y="6313582"/>
            <a:ext cx="47100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http://www.dartmouth.edu/~matc/math5.pattern/lesson5math.html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4317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7915" y="1456138"/>
            <a:ext cx="4953000" cy="358342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304" y="771346"/>
            <a:ext cx="3990975" cy="495300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717321" y="6304956"/>
            <a:ext cx="60902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http://islamicartphotoshistory.blogspot.nl/2014/01/historians-of-islamic-art-islamic-art.html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6816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76" y="590324"/>
            <a:ext cx="8350369" cy="563296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2717321" y="6304956"/>
            <a:ext cx="60902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http://matsysdesign.com/studios/compositebodies/2010/01/patterns-in-islamic-art-website/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8244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 smtClean="0"/>
              <a:t>Farshid</a:t>
            </a:r>
            <a:r>
              <a:rPr lang="nl-NL" dirty="0" smtClean="0"/>
              <a:t> </a:t>
            </a:r>
            <a:r>
              <a:rPr lang="nl-NL" dirty="0" err="1" smtClean="0"/>
              <a:t>Moussavi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40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2389517" y="6313582"/>
            <a:ext cx="73324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/>
              <a:t>http://www.farshidmoussavi.com/node/25#john_lewis_department_store_and_cineplex_leichester_25_209</a:t>
            </a:r>
          </a:p>
        </p:txBody>
      </p:sp>
      <p:sp>
        <p:nvSpPr>
          <p:cNvPr id="13" name="Ondertitel 2"/>
          <p:cNvSpPr txBox="1">
            <a:spLocks/>
          </p:cNvSpPr>
          <p:nvPr/>
        </p:nvSpPr>
        <p:spPr>
          <a:xfrm>
            <a:off x="1544127" y="46221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 smtClean="0"/>
              <a:t>John Lewis Departement Store</a:t>
            </a:r>
            <a:endParaRPr lang="en-GB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438" y="1290097"/>
            <a:ext cx="8031645" cy="456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9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44" y="1820927"/>
            <a:ext cx="5526044" cy="313926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7" y="1820926"/>
            <a:ext cx="5526047" cy="3139265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2389517" y="6313582"/>
            <a:ext cx="73324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/>
              <a:t>http://www.farshidmoussavi.com/node/25#john_lewis_department_store_and_cineplex_leichester_25_209</a:t>
            </a:r>
          </a:p>
        </p:txBody>
      </p:sp>
    </p:spTree>
    <p:extLst>
      <p:ext uri="{BB962C8B-B14F-4D97-AF65-F5344CB8AC3E}">
        <p14:creationId xmlns:p14="http://schemas.microsoft.com/office/powerpoint/2010/main" val="273228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243532" y="6313582"/>
            <a:ext cx="5745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u="sng" dirty="0">
                <a:hlinkClick r:id="rId2"/>
              </a:rPr>
              <a:t>http://www.dezeen.com/2010/09/13/ravensbourne-college-by-foreign-office-architects/</a:t>
            </a:r>
            <a:endParaRPr lang="en-GB" sz="12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818" y="1290097"/>
            <a:ext cx="7582619" cy="5023485"/>
          </a:xfrm>
          <a:prstGeom prst="rect">
            <a:avLst/>
          </a:prstGeom>
        </p:spPr>
      </p:pic>
      <p:sp>
        <p:nvSpPr>
          <p:cNvPr id="13" name="Ondertitel 2"/>
          <p:cNvSpPr txBox="1">
            <a:spLocks/>
          </p:cNvSpPr>
          <p:nvPr/>
        </p:nvSpPr>
        <p:spPr>
          <a:xfrm>
            <a:off x="1544127" y="46221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mtClean="0"/>
              <a:t>Ravensbourne College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32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30" y="431320"/>
            <a:ext cx="4315365" cy="575381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92" y="431320"/>
            <a:ext cx="3835879" cy="5753819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3243532" y="6313582"/>
            <a:ext cx="5745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u="sng" dirty="0">
                <a:hlinkClick r:id="rId4"/>
              </a:rPr>
              <a:t>http://www.farshidmoussavi.com/node/28#ravensbourne_college_london_28_12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91606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34" y="204638"/>
            <a:ext cx="8867955" cy="591197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243532" y="6313582"/>
            <a:ext cx="5745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u="sng" dirty="0">
                <a:hlinkClick r:id="rId3"/>
              </a:rPr>
              <a:t>http://www.farshidmoussavi.com/node/28#ravensbourne_college_london_28_12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7126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quayola.com/wp-content/uploads/2016/02/Iconographies_21-80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465" y="219478"/>
            <a:ext cx="6906651" cy="609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4355084" y="6313582"/>
            <a:ext cx="3269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smtClean="0"/>
              <a:t>http://www.quayola.com/iconographies-21-80/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5378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8"/>
          <a:stretch/>
        </p:blipFill>
        <p:spPr>
          <a:xfrm>
            <a:off x="0" y="1518247"/>
            <a:ext cx="12192000" cy="3588589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3243532" y="6313582"/>
            <a:ext cx="5745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u="sng" dirty="0">
                <a:hlinkClick r:id="rId3"/>
              </a:rPr>
              <a:t>http://www.farshidmoussavi.com/node/28#ravensbourne_college_london_28_12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3159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Glorieta</a:t>
            </a:r>
            <a:r>
              <a:rPr lang="nl-NL" dirty="0" smtClean="0"/>
              <a:t> Juan Carlos I </a:t>
            </a:r>
            <a:r>
              <a:rPr lang="nl-NL" dirty="0" err="1" smtClean="0"/>
              <a:t>Mula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153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243532" y="6313582"/>
            <a:ext cx="5745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https://tomaszjaniak.wordpress.com/2011/04/22/voronoi-diagram-in-architecture-3/</a:t>
            </a:r>
            <a:endParaRPr lang="en-GB" sz="1200" dirty="0"/>
          </a:p>
        </p:txBody>
      </p:sp>
      <p:sp>
        <p:nvSpPr>
          <p:cNvPr id="13" name="Ondertitel 2"/>
          <p:cNvSpPr txBox="1">
            <a:spLocks/>
          </p:cNvSpPr>
          <p:nvPr/>
        </p:nvSpPr>
        <p:spPr>
          <a:xfrm>
            <a:off x="1544127" y="46221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mtClean="0"/>
              <a:t>Ravensbourne College</a:t>
            </a:r>
            <a:endParaRPr lang="en-GB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430" y="1143783"/>
            <a:ext cx="6504316" cy="486522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64" y="1082734"/>
            <a:ext cx="3636691" cy="486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3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90" y="1306169"/>
            <a:ext cx="5849698" cy="3751606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3243532" y="6313582"/>
            <a:ext cx="5745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https://tomaszjaniak.wordpress.com/2011/04/22/voronoi-diagram-in-architecture-3/</a:t>
            </a:r>
            <a:endParaRPr lang="en-GB" sz="1200" dirty="0"/>
          </a:p>
        </p:txBody>
      </p:sp>
      <p:pic>
        <p:nvPicPr>
          <p:cNvPr id="7170" name="Picture 2" descr="https://tomaszjaniak.files.wordpress.com/2011/04/15127_4_mula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9" y="1867522"/>
            <a:ext cx="52578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59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 smtClean="0"/>
              <a:t>Students</a:t>
            </a:r>
            <a:r>
              <a:rPr lang="nl-NL" dirty="0" smtClean="0"/>
              <a:t> of ETHZ, Zurich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616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9" y="992517"/>
            <a:ext cx="8128000" cy="5080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948" y="4040517"/>
            <a:ext cx="3251200" cy="20320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243532" y="6313582"/>
            <a:ext cx="5745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http://www.mas.caad.arch.ethz.ch/mas1011/index0ed6.html?p=410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3518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38" y="485522"/>
            <a:ext cx="9256143" cy="5799553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3243532" y="6313582"/>
            <a:ext cx="5745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http://diseno1manuelaleon.blogspot.nl/2013/06/lunes-27-de-mayo.html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73318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Elena </a:t>
            </a:r>
            <a:r>
              <a:rPr lang="nl-NL" dirty="0" err="1" smtClean="0"/>
              <a:t>Manferdini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25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LEPENSA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57" y="1056736"/>
            <a:ext cx="5538158" cy="415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ALEPENSA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290" y="1056736"/>
            <a:ext cx="5538157" cy="415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3243532" y="6313582"/>
            <a:ext cx="5745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http://www.ateliermanferdini.com/work/#/still-1-4/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6256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ALEPENSA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377" y="603848"/>
            <a:ext cx="7142373" cy="535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3243532" y="6313582"/>
            <a:ext cx="5745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http://www.ateliermanferdini.com/work/#/still-1-4/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801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quayola.com/wp-content/uploads/2016/02/Iconographies_21-80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9" y="1227519"/>
            <a:ext cx="4616296" cy="407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quayola.com/wp-content/uploads/2016/02/Iconographies_21-80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583" y="1081007"/>
            <a:ext cx="7277040" cy="436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4355084" y="6313582"/>
            <a:ext cx="3269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http://www.quayola.com/iconographies-21-80/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3633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ALEPENSA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51" y="-159588"/>
            <a:ext cx="8539851" cy="64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3243532" y="6313582"/>
            <a:ext cx="5745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http://www.ateliermanferdini.com/work/#/still-1-4/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0379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uiyang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487" y="530525"/>
            <a:ext cx="7073361" cy="530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3243532" y="6313582"/>
            <a:ext cx="5745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http://www.ateliermanferdini.com/work/#/still-1-4-4-1-1/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4112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uiyang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588" y="253816"/>
            <a:ext cx="7478635" cy="560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3243532" y="6313582"/>
            <a:ext cx="5745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http://www.ateliermanferdini.com/work/#/still-1-4-4-1-1/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94508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VillaNessi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515" y="360277"/>
            <a:ext cx="7655225" cy="574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3243532" y="6313582"/>
            <a:ext cx="5745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http://www.ateliermanferdini.com/work/#/still-1-4-4/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5506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VillaNessi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383" y="421964"/>
            <a:ext cx="7855490" cy="589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3243532" y="6313582"/>
            <a:ext cx="5745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http://www.ateliermanferdini.com/work/#/still-1-4-4/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7959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M_Texas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85" y="340742"/>
            <a:ext cx="7375285" cy="553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3243532" y="6313582"/>
            <a:ext cx="5745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http://www.ateliermanferdini.com/installations/#/still-1-4-3-1-3/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6134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0110502-manferdini tamu-marcel erminy-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837" y="577969"/>
            <a:ext cx="8026581" cy="535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3243532" y="6313582"/>
            <a:ext cx="5745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http://www.ateliermanferdini.com/installations/#/still-1-4-3-1-3/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06259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lide_alessi_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21" y="1092952"/>
            <a:ext cx="6069379" cy="45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slide_alessi_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4667"/>
            <a:ext cx="6200425" cy="465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3243532" y="6313582"/>
            <a:ext cx="5745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http://www.ateliermanferdini.com/design/#/still-1-4-3-1-4-1-1-1-1-1-1/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23223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quayola.com/wp-content/uploads/2016/02/Iconographies_21-8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34" y="742237"/>
            <a:ext cx="9859993" cy="479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4355084" y="6313582"/>
            <a:ext cx="3269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http://www.quayola.com/iconographies-21-80/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7198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quayola.com/wp-content/uploads/2016/02/Iconographies__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4" t="2345" r="32001" b="15907"/>
          <a:stretch/>
        </p:blipFill>
        <p:spPr bwMode="auto">
          <a:xfrm>
            <a:off x="4208435" y="609442"/>
            <a:ext cx="3416060" cy="550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quayola.com/wp-content/uploads/2016/02/Rubens_VenusAdonis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37" y="871267"/>
            <a:ext cx="3455052" cy="498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quayola.com/wp-content/uploads/2016/02/Iconographies__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641" y="1058539"/>
            <a:ext cx="3777042" cy="256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4355084" y="6313582"/>
            <a:ext cx="3269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http://www.quayola.com/iconographies-16/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9309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://www.quayola.com/wp-content/uploads/2015/01/Rubens_TheTigerHunt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9" y="674555"/>
            <a:ext cx="6469240" cy="507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quayola.com/wp-content/uploads/2015/01/ic020_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86862" y="1324331"/>
            <a:ext cx="5067063" cy="376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4355084" y="6313582"/>
            <a:ext cx="3269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http://www.quayola.com/iconographies-20/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29874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405793" y="3244334"/>
            <a:ext cx="3380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 err="1" smtClean="0"/>
              <a:t>Very</a:t>
            </a:r>
            <a:r>
              <a:rPr lang="nl-NL" dirty="0" smtClean="0"/>
              <a:t> cool video!</a:t>
            </a:r>
            <a:endParaRPr lang="en-GB" dirty="0" smtClean="0"/>
          </a:p>
          <a:p>
            <a:r>
              <a:rPr lang="en-GB" dirty="0" smtClean="0"/>
              <a:t>http://www.quayola.com/strata3/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17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446721" y="3244334"/>
            <a:ext cx="1298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 smtClean="0"/>
              <a:t>WALLPAPER</a:t>
            </a:r>
            <a:endParaRPr lang="en-GB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46" y="0"/>
            <a:ext cx="9515907" cy="68580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2696676" y="6581001"/>
            <a:ext cx="82437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Wallpaper designed by </a:t>
            </a:r>
            <a:r>
              <a:rPr lang="en-GB" sz="12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Vivianne</a:t>
            </a:r>
            <a:r>
              <a:rPr lang="en-GB" sz="12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Heijkoop</a:t>
            </a:r>
            <a:r>
              <a:rPr lang="en-GB" sz="12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, coarse: Golden Ratio, Department of Industrial Design,  TU/e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8453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/>
          <a:lstStyle/>
          <a:p>
            <a:r>
              <a:rPr lang="nl-NL" dirty="0" err="1" smtClean="0"/>
              <a:t>Inspiration</a:t>
            </a:r>
            <a:r>
              <a:rPr lang="nl-NL" dirty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miniproject!</a:t>
            </a:r>
            <a:endParaRPr lang="en-GB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An </a:t>
            </a:r>
            <a:r>
              <a:rPr lang="nl-NL" dirty="0" err="1" smtClean="0"/>
              <a:t>architectural</a:t>
            </a:r>
            <a:r>
              <a:rPr lang="nl-NL" dirty="0" smtClean="0"/>
              <a:t> vie</a:t>
            </a:r>
            <a:r>
              <a:rPr lang="nl-NL" dirty="0"/>
              <a:t>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325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190</Words>
  <Application>Microsoft Office PowerPoint</Application>
  <PresentationFormat>Breedbeeld</PresentationFormat>
  <Paragraphs>44</Paragraphs>
  <Slides>37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Verdana</vt:lpstr>
      <vt:lpstr>Kantoorthema</vt:lpstr>
      <vt:lpstr>The work of Quayola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Inspiration for your miniproject!</vt:lpstr>
      <vt:lpstr>Islamic Architecture</vt:lpstr>
      <vt:lpstr>PowerPoint-presentatie</vt:lpstr>
      <vt:lpstr>PowerPoint-presentatie</vt:lpstr>
      <vt:lpstr>PowerPoint-presentatie</vt:lpstr>
      <vt:lpstr>Farshid Moussavi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Glorieta Juan Carlos I Mula</vt:lpstr>
      <vt:lpstr>PowerPoint-presentatie</vt:lpstr>
      <vt:lpstr>PowerPoint-presentatie</vt:lpstr>
      <vt:lpstr>Students of ETHZ, Zurich</vt:lpstr>
      <vt:lpstr>PowerPoint-presentatie</vt:lpstr>
      <vt:lpstr>PowerPoint-presentatie</vt:lpstr>
      <vt:lpstr>Elena Manferdini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Inspiration for your miniproject!</dc:title>
  <dc:creator>vivianneheijkoop@hotmail.com</dc:creator>
  <cp:lastModifiedBy>vivianneheijkoop@hotmail.com</cp:lastModifiedBy>
  <cp:revision>18</cp:revision>
  <dcterms:created xsi:type="dcterms:W3CDTF">2016-03-09T09:13:48Z</dcterms:created>
  <dcterms:modified xsi:type="dcterms:W3CDTF">2016-03-17T13:27:24Z</dcterms:modified>
</cp:coreProperties>
</file>